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6" r:id="rId5"/>
    <p:sldId id="274" r:id="rId6"/>
    <p:sldId id="350" r:id="rId7"/>
    <p:sldId id="427" r:id="rId8"/>
    <p:sldId id="429" r:id="rId9"/>
    <p:sldId id="431" r:id="rId10"/>
    <p:sldId id="435" r:id="rId11"/>
    <p:sldId id="432" r:id="rId12"/>
    <p:sldId id="436" r:id="rId13"/>
    <p:sldId id="437" r:id="rId14"/>
    <p:sldId id="433" r:id="rId15"/>
    <p:sldId id="438" r:id="rId16"/>
    <p:sldId id="440" r:id="rId17"/>
    <p:sldId id="441" r:id="rId18"/>
    <p:sldId id="442" r:id="rId19"/>
    <p:sldId id="434" r:id="rId20"/>
    <p:sldId id="445" r:id="rId21"/>
    <p:sldId id="446" r:id="rId22"/>
    <p:sldId id="447" r:id="rId23"/>
    <p:sldId id="448" r:id="rId24"/>
    <p:sldId id="444" r:id="rId25"/>
    <p:sldId id="383"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p:scale>
          <a:sx n="68" d="100"/>
          <a:sy n="68" d="100"/>
        </p:scale>
        <p:origin x="88" y="48"/>
      </p:cViewPr>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A1D99817-D985-4D01-B5BA-97FD43CBD8EC}"/>
    <pc:docChg chg="undo custSel addSld delSld modSld sldOrd">
      <pc:chgData name="Gé Verbeek" userId="20d2065d-8055-4a68-a463-00777506795f" providerId="ADAL" clId="{A1D99817-D985-4D01-B5BA-97FD43CBD8EC}" dt="2023-06-02T07:36:12.998" v="121"/>
      <pc:docMkLst>
        <pc:docMk/>
      </pc:docMkLst>
      <pc:sldChg chg="modSp">
        <pc:chgData name="Gé Verbeek" userId="20d2065d-8055-4a68-a463-00777506795f" providerId="ADAL" clId="{A1D99817-D985-4D01-B5BA-97FD43CBD8EC}" dt="2023-06-02T07:31:04.808" v="108" actId="20577"/>
        <pc:sldMkLst>
          <pc:docMk/>
          <pc:sldMk cId="3985291533" sldId="350"/>
        </pc:sldMkLst>
        <pc:spChg chg="mod">
          <ac:chgData name="Gé Verbeek" userId="20d2065d-8055-4a68-a463-00777506795f" providerId="ADAL" clId="{A1D99817-D985-4D01-B5BA-97FD43CBD8EC}" dt="2023-06-02T07:31:04.808" v="108" actId="20577"/>
          <ac:spMkLst>
            <pc:docMk/>
            <pc:sldMk cId="3985291533" sldId="350"/>
            <ac:spMk id="4" creationId="{330B07F8-683C-4464-ADBA-6155E907C122}"/>
          </ac:spMkLst>
        </pc:spChg>
        <pc:spChg chg="mod">
          <ac:chgData name="Gé Verbeek" userId="20d2065d-8055-4a68-a463-00777506795f" providerId="ADAL" clId="{A1D99817-D985-4D01-B5BA-97FD43CBD8EC}" dt="2023-06-02T07:04:29.235" v="23" actId="20577"/>
          <ac:spMkLst>
            <pc:docMk/>
            <pc:sldMk cId="3985291533" sldId="350"/>
            <ac:spMk id="5122" creationId="{80899F95-2E30-4511-922B-B88C19CF0D84}"/>
          </ac:spMkLst>
        </pc:spChg>
      </pc:sldChg>
      <pc:sldChg chg="addSp modSp">
        <pc:chgData name="Gé Verbeek" userId="20d2065d-8055-4a68-a463-00777506795f" providerId="ADAL" clId="{A1D99817-D985-4D01-B5BA-97FD43CBD8EC}" dt="2023-06-02T07:03:21.215" v="4" actId="1076"/>
        <pc:sldMkLst>
          <pc:docMk/>
          <pc:sldMk cId="2401747298" sldId="427"/>
        </pc:sldMkLst>
        <pc:picChg chg="add mod">
          <ac:chgData name="Gé Verbeek" userId="20d2065d-8055-4a68-a463-00777506795f" providerId="ADAL" clId="{A1D99817-D985-4D01-B5BA-97FD43CBD8EC}" dt="2023-06-02T07:03:21.215" v="4" actId="1076"/>
          <ac:picMkLst>
            <pc:docMk/>
            <pc:sldMk cId="2401747298" sldId="427"/>
            <ac:picMk id="2" creationId="{0FF97892-D762-4113-B5D4-760B37EE736C}"/>
          </ac:picMkLst>
        </pc:picChg>
      </pc:sldChg>
      <pc:sldChg chg="modAnim">
        <pc:chgData name="Gé Verbeek" userId="20d2065d-8055-4a68-a463-00777506795f" providerId="ADAL" clId="{A1D99817-D985-4D01-B5BA-97FD43CBD8EC}" dt="2023-06-02T07:04:48.157" v="27"/>
        <pc:sldMkLst>
          <pc:docMk/>
          <pc:sldMk cId="2419722923" sldId="429"/>
        </pc:sldMkLst>
      </pc:sldChg>
      <pc:sldChg chg="del">
        <pc:chgData name="Gé Verbeek" userId="20d2065d-8055-4a68-a463-00777506795f" providerId="ADAL" clId="{A1D99817-D985-4D01-B5BA-97FD43CBD8EC}" dt="2023-06-02T07:05:01.024" v="28" actId="2696"/>
        <pc:sldMkLst>
          <pc:docMk/>
          <pc:sldMk cId="1941515278" sldId="430"/>
        </pc:sldMkLst>
      </pc:sldChg>
      <pc:sldChg chg="addSp delSp modSp modAnim">
        <pc:chgData name="Gé Verbeek" userId="20d2065d-8055-4a68-a463-00777506795f" providerId="ADAL" clId="{A1D99817-D985-4D01-B5BA-97FD43CBD8EC}" dt="2023-06-02T07:07:36.464" v="40" actId="14100"/>
        <pc:sldMkLst>
          <pc:docMk/>
          <pc:sldMk cId="1255280400" sldId="431"/>
        </pc:sldMkLst>
        <pc:picChg chg="del">
          <ac:chgData name="Gé Verbeek" userId="20d2065d-8055-4a68-a463-00777506795f" providerId="ADAL" clId="{A1D99817-D985-4D01-B5BA-97FD43CBD8EC}" dt="2023-06-02T07:06:19.695" v="35" actId="478"/>
          <ac:picMkLst>
            <pc:docMk/>
            <pc:sldMk cId="1255280400" sldId="431"/>
            <ac:picMk id="2" creationId="{312080A1-D6D1-4DE9-B8FA-5E354960D9AF}"/>
          </ac:picMkLst>
        </pc:picChg>
        <pc:picChg chg="add mod">
          <ac:chgData name="Gé Verbeek" userId="20d2065d-8055-4a68-a463-00777506795f" providerId="ADAL" clId="{A1D99817-D985-4D01-B5BA-97FD43CBD8EC}" dt="2023-06-02T07:06:55.453" v="37" actId="1076"/>
          <ac:picMkLst>
            <pc:docMk/>
            <pc:sldMk cId="1255280400" sldId="431"/>
            <ac:picMk id="3" creationId="{9EF5E3CE-5E46-47C7-B7E7-2D1FB341B912}"/>
          </ac:picMkLst>
        </pc:picChg>
        <pc:picChg chg="add mod">
          <ac:chgData name="Gé Verbeek" userId="20d2065d-8055-4a68-a463-00777506795f" providerId="ADAL" clId="{A1D99817-D985-4D01-B5BA-97FD43CBD8EC}" dt="2023-06-02T07:07:36.464" v="40" actId="14100"/>
          <ac:picMkLst>
            <pc:docMk/>
            <pc:sldMk cId="1255280400" sldId="431"/>
            <ac:picMk id="1026" creationId="{1E7E7BB8-14BC-42C9-9DF0-80C4DEB0C630}"/>
          </ac:picMkLst>
        </pc:picChg>
      </pc:sldChg>
      <pc:sldChg chg="modAnim">
        <pc:chgData name="Gé Verbeek" userId="20d2065d-8055-4a68-a463-00777506795f" providerId="ADAL" clId="{A1D99817-D985-4D01-B5BA-97FD43CBD8EC}" dt="2023-06-02T07:12:24.086" v="47"/>
        <pc:sldMkLst>
          <pc:docMk/>
          <pc:sldMk cId="3175010393" sldId="432"/>
        </pc:sldMkLst>
      </pc:sldChg>
      <pc:sldChg chg="modAnim">
        <pc:chgData name="Gé Verbeek" userId="20d2065d-8055-4a68-a463-00777506795f" providerId="ADAL" clId="{A1D99817-D985-4D01-B5BA-97FD43CBD8EC}" dt="2023-06-02T07:14:14.084" v="58"/>
        <pc:sldMkLst>
          <pc:docMk/>
          <pc:sldMk cId="3063657028" sldId="433"/>
        </pc:sldMkLst>
      </pc:sldChg>
      <pc:sldChg chg="modAnim">
        <pc:chgData name="Gé Verbeek" userId="20d2065d-8055-4a68-a463-00777506795f" providerId="ADAL" clId="{A1D99817-D985-4D01-B5BA-97FD43CBD8EC}" dt="2023-06-02T07:27:03.735" v="76"/>
        <pc:sldMkLst>
          <pc:docMk/>
          <pc:sldMk cId="2838970818" sldId="434"/>
        </pc:sldMkLst>
      </pc:sldChg>
      <pc:sldChg chg="addSp delSp modSp modAnim">
        <pc:chgData name="Gé Verbeek" userId="20d2065d-8055-4a68-a463-00777506795f" providerId="ADAL" clId="{A1D99817-D985-4D01-B5BA-97FD43CBD8EC}" dt="2023-06-02T07:08:39.451" v="46"/>
        <pc:sldMkLst>
          <pc:docMk/>
          <pc:sldMk cId="2852298110" sldId="435"/>
        </pc:sldMkLst>
        <pc:picChg chg="del">
          <ac:chgData name="Gé Verbeek" userId="20d2065d-8055-4a68-a463-00777506795f" providerId="ADAL" clId="{A1D99817-D985-4D01-B5BA-97FD43CBD8EC}" dt="2023-06-02T07:07:47.866" v="41" actId="478"/>
          <ac:picMkLst>
            <pc:docMk/>
            <pc:sldMk cId="2852298110" sldId="435"/>
            <ac:picMk id="2" creationId="{AC311CE8-885F-4D29-9199-1AE89F8AEC73}"/>
          </ac:picMkLst>
        </pc:picChg>
        <pc:picChg chg="add mod">
          <ac:chgData name="Gé Verbeek" userId="20d2065d-8055-4a68-a463-00777506795f" providerId="ADAL" clId="{A1D99817-D985-4D01-B5BA-97FD43CBD8EC}" dt="2023-06-02T07:08:28.258" v="43" actId="1076"/>
          <ac:picMkLst>
            <pc:docMk/>
            <pc:sldMk cId="2852298110" sldId="435"/>
            <ac:picMk id="3" creationId="{C1D38DC9-9DF2-4D11-B3B8-93E57AA28541}"/>
          </ac:picMkLst>
        </pc:picChg>
      </pc:sldChg>
      <pc:sldChg chg="modSp modAnim">
        <pc:chgData name="Gé Verbeek" userId="20d2065d-8055-4a68-a463-00777506795f" providerId="ADAL" clId="{A1D99817-D985-4D01-B5BA-97FD43CBD8EC}" dt="2023-06-02T07:13:07.509" v="52"/>
        <pc:sldMkLst>
          <pc:docMk/>
          <pc:sldMk cId="300591386" sldId="436"/>
        </pc:sldMkLst>
        <pc:spChg chg="mod">
          <ac:chgData name="Gé Verbeek" userId="20d2065d-8055-4a68-a463-00777506795f" providerId="ADAL" clId="{A1D99817-D985-4D01-B5BA-97FD43CBD8EC}" dt="2023-06-02T07:12:52.152" v="49"/>
          <ac:spMkLst>
            <pc:docMk/>
            <pc:sldMk cId="300591386" sldId="436"/>
            <ac:spMk id="7171" creationId="{E224BC8B-2913-4038-A10D-36A485D9D174}"/>
          </ac:spMkLst>
        </pc:spChg>
      </pc:sldChg>
      <pc:sldChg chg="modAnim">
        <pc:chgData name="Gé Verbeek" userId="20d2065d-8055-4a68-a463-00777506795f" providerId="ADAL" clId="{A1D99817-D985-4D01-B5BA-97FD43CBD8EC}" dt="2023-06-02T07:13:41.751" v="55"/>
        <pc:sldMkLst>
          <pc:docMk/>
          <pc:sldMk cId="3942247648" sldId="437"/>
        </pc:sldMkLst>
      </pc:sldChg>
      <pc:sldChg chg="addSp delSp modSp modAnim">
        <pc:chgData name="Gé Verbeek" userId="20d2065d-8055-4a68-a463-00777506795f" providerId="ADAL" clId="{A1D99817-D985-4D01-B5BA-97FD43CBD8EC}" dt="2023-06-02T07:25:01.449" v="64"/>
        <pc:sldMkLst>
          <pc:docMk/>
          <pc:sldMk cId="3417152558" sldId="438"/>
        </pc:sldMkLst>
        <pc:spChg chg="mod">
          <ac:chgData name="Gé Verbeek" userId="20d2065d-8055-4a68-a463-00777506795f" providerId="ADAL" clId="{A1D99817-D985-4D01-B5BA-97FD43CBD8EC}" dt="2023-06-02T07:18:15.839" v="59" actId="1076"/>
          <ac:spMkLst>
            <pc:docMk/>
            <pc:sldMk cId="3417152558" sldId="438"/>
            <ac:spMk id="7171" creationId="{E224BC8B-2913-4038-A10D-36A485D9D174}"/>
          </ac:spMkLst>
        </pc:spChg>
        <pc:picChg chg="add del">
          <ac:chgData name="Gé Verbeek" userId="20d2065d-8055-4a68-a463-00777506795f" providerId="ADAL" clId="{A1D99817-D985-4D01-B5BA-97FD43CBD8EC}" dt="2023-06-02T07:24:30.463" v="61"/>
          <ac:picMkLst>
            <pc:docMk/>
            <pc:sldMk cId="3417152558" sldId="438"/>
            <ac:picMk id="2" creationId="{CF45159D-D80D-40EC-AAAE-A5A54A1E237C}"/>
          </ac:picMkLst>
        </pc:picChg>
      </pc:sldChg>
      <pc:sldChg chg="del">
        <pc:chgData name="Gé Verbeek" userId="20d2065d-8055-4a68-a463-00777506795f" providerId="ADAL" clId="{A1D99817-D985-4D01-B5BA-97FD43CBD8EC}" dt="2023-06-02T07:28:12.874" v="86" actId="2696"/>
        <pc:sldMkLst>
          <pc:docMk/>
          <pc:sldMk cId="1251677162" sldId="439"/>
        </pc:sldMkLst>
      </pc:sldChg>
      <pc:sldChg chg="modAnim">
        <pc:chgData name="Gé Verbeek" userId="20d2065d-8055-4a68-a463-00777506795f" providerId="ADAL" clId="{A1D99817-D985-4D01-B5BA-97FD43CBD8EC}" dt="2023-06-02T07:25:51.356" v="67"/>
        <pc:sldMkLst>
          <pc:docMk/>
          <pc:sldMk cId="1626141743" sldId="440"/>
        </pc:sldMkLst>
      </pc:sldChg>
      <pc:sldChg chg="modAnim">
        <pc:chgData name="Gé Verbeek" userId="20d2065d-8055-4a68-a463-00777506795f" providerId="ADAL" clId="{A1D99817-D985-4D01-B5BA-97FD43CBD8EC}" dt="2023-06-02T07:26:21.364" v="70"/>
        <pc:sldMkLst>
          <pc:docMk/>
          <pc:sldMk cId="69433496" sldId="441"/>
        </pc:sldMkLst>
      </pc:sldChg>
      <pc:sldChg chg="modAnim">
        <pc:chgData name="Gé Verbeek" userId="20d2065d-8055-4a68-a463-00777506795f" providerId="ADAL" clId="{A1D99817-D985-4D01-B5BA-97FD43CBD8EC}" dt="2023-06-02T07:26:46.321" v="73"/>
        <pc:sldMkLst>
          <pc:docMk/>
          <pc:sldMk cId="834643508" sldId="442"/>
        </pc:sldMkLst>
      </pc:sldChg>
      <pc:sldChg chg="del">
        <pc:chgData name="Gé Verbeek" userId="20d2065d-8055-4a68-a463-00777506795f" providerId="ADAL" clId="{A1D99817-D985-4D01-B5BA-97FD43CBD8EC}" dt="2023-06-02T07:28:13.746" v="87" actId="2696"/>
        <pc:sldMkLst>
          <pc:docMk/>
          <pc:sldMk cId="4024933674" sldId="443"/>
        </pc:sldMkLst>
      </pc:sldChg>
      <pc:sldChg chg="addSp add del">
        <pc:chgData name="Gé Verbeek" userId="20d2065d-8055-4a68-a463-00777506795f" providerId="ADAL" clId="{A1D99817-D985-4D01-B5BA-97FD43CBD8EC}" dt="2023-06-02T07:36:12.998" v="121"/>
        <pc:sldMkLst>
          <pc:docMk/>
          <pc:sldMk cId="3766995462" sldId="444"/>
        </pc:sldMkLst>
        <pc:picChg chg="add">
          <ac:chgData name="Gé Verbeek" userId="20d2065d-8055-4a68-a463-00777506795f" providerId="ADAL" clId="{A1D99817-D985-4D01-B5BA-97FD43CBD8EC}" dt="2023-06-02T07:36:12.998" v="121"/>
          <ac:picMkLst>
            <pc:docMk/>
            <pc:sldMk cId="3766995462" sldId="444"/>
            <ac:picMk id="2" creationId="{640C6192-0E2E-46DF-9424-081C071F94FC}"/>
          </ac:picMkLst>
        </pc:picChg>
      </pc:sldChg>
      <pc:sldChg chg="modAnim">
        <pc:chgData name="Gé Verbeek" userId="20d2065d-8055-4a68-a463-00777506795f" providerId="ADAL" clId="{A1D99817-D985-4D01-B5BA-97FD43CBD8EC}" dt="2023-06-02T07:27:21.571" v="79"/>
        <pc:sldMkLst>
          <pc:docMk/>
          <pc:sldMk cId="2633723432" sldId="445"/>
        </pc:sldMkLst>
      </pc:sldChg>
      <pc:sldChg chg="modAnim">
        <pc:chgData name="Gé Verbeek" userId="20d2065d-8055-4a68-a463-00777506795f" providerId="ADAL" clId="{A1D99817-D985-4D01-B5BA-97FD43CBD8EC}" dt="2023-06-02T07:27:38.732" v="82"/>
        <pc:sldMkLst>
          <pc:docMk/>
          <pc:sldMk cId="4168249590" sldId="446"/>
        </pc:sldMkLst>
      </pc:sldChg>
      <pc:sldChg chg="modAnim">
        <pc:chgData name="Gé Verbeek" userId="20d2065d-8055-4a68-a463-00777506795f" providerId="ADAL" clId="{A1D99817-D985-4D01-B5BA-97FD43CBD8EC}" dt="2023-06-02T07:27:56.424" v="85"/>
        <pc:sldMkLst>
          <pc:docMk/>
          <pc:sldMk cId="2996311998" sldId="447"/>
        </pc:sldMkLst>
      </pc:sldChg>
      <pc:sldChg chg="addSp delSp modSp add ord">
        <pc:chgData name="Gé Verbeek" userId="20d2065d-8055-4a68-a463-00777506795f" providerId="ADAL" clId="{A1D99817-D985-4D01-B5BA-97FD43CBD8EC}" dt="2023-06-02T07:35:16.034" v="120"/>
        <pc:sldMkLst>
          <pc:docMk/>
          <pc:sldMk cId="2286177461" sldId="448"/>
        </pc:sldMkLst>
        <pc:spChg chg="add mod">
          <ac:chgData name="Gé Verbeek" userId="20d2065d-8055-4a68-a463-00777506795f" providerId="ADAL" clId="{A1D99817-D985-4D01-B5BA-97FD43CBD8EC}" dt="2023-06-02T07:35:07.419" v="119" actId="1582"/>
          <ac:spMkLst>
            <pc:docMk/>
            <pc:sldMk cId="2286177461" sldId="448"/>
            <ac:spMk id="4" creationId="{91609731-9EAA-4B38-BD32-9F6149F89501}"/>
          </ac:spMkLst>
        </pc:spChg>
        <pc:picChg chg="add del mod">
          <ac:chgData name="Gé Verbeek" userId="20d2065d-8055-4a68-a463-00777506795f" providerId="ADAL" clId="{A1D99817-D985-4D01-B5BA-97FD43CBD8EC}" dt="2023-06-02T07:34:30.894" v="112" actId="478"/>
          <ac:picMkLst>
            <pc:docMk/>
            <pc:sldMk cId="2286177461" sldId="448"/>
            <ac:picMk id="2" creationId="{FDCEA333-FFC4-40DC-BF02-2C1D3E43362E}"/>
          </ac:picMkLst>
        </pc:picChg>
        <pc:picChg chg="add">
          <ac:chgData name="Gé Verbeek" userId="20d2065d-8055-4a68-a463-00777506795f" providerId="ADAL" clId="{A1D99817-D985-4D01-B5BA-97FD43CBD8EC}" dt="2023-06-02T07:34:32.878" v="113"/>
          <ac:picMkLst>
            <pc:docMk/>
            <pc:sldMk cId="2286177461" sldId="448"/>
            <ac:picMk id="3" creationId="{91D5A806-1B52-40BB-AE62-597962190991}"/>
          </ac:picMkLst>
        </pc:picChg>
      </pc:sldChg>
    </pc:docChg>
  </pc:docChgLst>
  <pc:docChgLst>
    <pc:chgData name="Gé Verbeek" userId="20d2065d-8055-4a68-a463-00777506795f" providerId="ADAL" clId="{9EB903A5-3E12-4159-982B-BB7F84FB19A1}"/>
    <pc:docChg chg="undo custSel addSld delSld modSld sldOrd">
      <pc:chgData name="Gé Verbeek" userId="20d2065d-8055-4a68-a463-00777506795f" providerId="ADAL" clId="{9EB903A5-3E12-4159-982B-BB7F84FB19A1}" dt="2023-06-01T09:03:29.714" v="529" actId="20577"/>
      <pc:docMkLst>
        <pc:docMk/>
      </pc:docMkLst>
      <pc:sldChg chg="del">
        <pc:chgData name="Gé Verbeek" userId="20d2065d-8055-4a68-a463-00777506795f" providerId="ADAL" clId="{9EB903A5-3E12-4159-982B-BB7F84FB19A1}" dt="2023-06-01T08:21:27.237" v="12" actId="2696"/>
        <pc:sldMkLst>
          <pc:docMk/>
          <pc:sldMk cId="2363639458" sldId="302"/>
        </pc:sldMkLst>
      </pc:sldChg>
      <pc:sldChg chg="modSp">
        <pc:chgData name="Gé Verbeek" userId="20d2065d-8055-4a68-a463-00777506795f" providerId="ADAL" clId="{9EB903A5-3E12-4159-982B-BB7F84FB19A1}" dt="2023-06-01T08:21:24.379" v="11" actId="20577"/>
        <pc:sldMkLst>
          <pc:docMk/>
          <pc:sldMk cId="3985291533" sldId="350"/>
        </pc:sldMkLst>
        <pc:spChg chg="mod">
          <ac:chgData name="Gé Verbeek" userId="20d2065d-8055-4a68-a463-00777506795f" providerId="ADAL" clId="{9EB903A5-3E12-4159-982B-BB7F84FB19A1}" dt="2023-06-01T08:21:18.304" v="10" actId="6549"/>
          <ac:spMkLst>
            <pc:docMk/>
            <pc:sldMk cId="3985291533" sldId="350"/>
            <ac:spMk id="4" creationId="{330B07F8-683C-4464-ADBA-6155E907C122}"/>
          </ac:spMkLst>
        </pc:spChg>
        <pc:spChg chg="mod">
          <ac:chgData name="Gé Verbeek" userId="20d2065d-8055-4a68-a463-00777506795f" providerId="ADAL" clId="{9EB903A5-3E12-4159-982B-BB7F84FB19A1}" dt="2023-06-01T08:21:24.379" v="11" actId="20577"/>
          <ac:spMkLst>
            <pc:docMk/>
            <pc:sldMk cId="3985291533" sldId="350"/>
            <ac:spMk id="5122" creationId="{80899F95-2E30-4511-922B-B88C19CF0D84}"/>
          </ac:spMkLst>
        </pc:spChg>
      </pc:sldChg>
      <pc:sldChg chg="addSp delSp modSp add del">
        <pc:chgData name="Gé Verbeek" userId="20d2065d-8055-4a68-a463-00777506795f" providerId="ADAL" clId="{9EB903A5-3E12-4159-982B-BB7F84FB19A1}" dt="2023-06-01T08:28:43.287" v="164"/>
        <pc:sldMkLst>
          <pc:docMk/>
          <pc:sldMk cId="2401747298" sldId="427"/>
        </pc:sldMkLst>
        <pc:spChg chg="add mod">
          <ac:chgData name="Gé Verbeek" userId="20d2065d-8055-4a68-a463-00777506795f" providerId="ADAL" clId="{9EB903A5-3E12-4159-982B-BB7F84FB19A1}" dt="2023-06-01T08:23:55.585" v="128" actId="5793"/>
          <ac:spMkLst>
            <pc:docMk/>
            <pc:sldMk cId="2401747298" sldId="427"/>
            <ac:spMk id="4" creationId="{61496CB9-68CC-4ED2-B5D2-60DB0D81F3E7}"/>
          </ac:spMkLst>
        </pc:spChg>
        <pc:spChg chg="mod">
          <ac:chgData name="Gé Verbeek" userId="20d2065d-8055-4a68-a463-00777506795f" providerId="ADAL" clId="{9EB903A5-3E12-4159-982B-BB7F84FB19A1}" dt="2023-06-01T08:23:31.441" v="125" actId="1076"/>
          <ac:spMkLst>
            <pc:docMk/>
            <pc:sldMk cId="2401747298" sldId="427"/>
            <ac:spMk id="5122" creationId="{80899F95-2E30-4511-922B-B88C19CF0D84}"/>
          </ac:spMkLst>
        </pc:spChg>
        <pc:picChg chg="del">
          <ac:chgData name="Gé Verbeek" userId="20d2065d-8055-4a68-a463-00777506795f" providerId="ADAL" clId="{9EB903A5-3E12-4159-982B-BB7F84FB19A1}" dt="2023-06-01T08:22:24.614" v="111" actId="478"/>
          <ac:picMkLst>
            <pc:docMk/>
            <pc:sldMk cId="2401747298" sldId="427"/>
            <ac:picMk id="2" creationId="{61F05F15-0773-48A8-87A8-32C10B3DFDFA}"/>
          </ac:picMkLst>
        </pc:picChg>
        <pc:picChg chg="add del mod">
          <ac:chgData name="Gé Verbeek" userId="20d2065d-8055-4a68-a463-00777506795f" providerId="ADAL" clId="{9EB903A5-3E12-4159-982B-BB7F84FB19A1}" dt="2023-06-01T08:28:43.287" v="164"/>
          <ac:picMkLst>
            <pc:docMk/>
            <pc:sldMk cId="2401747298" sldId="427"/>
            <ac:picMk id="5" creationId="{07CEFB3C-0B8E-4D71-B5E1-97D25D688D77}"/>
          </ac:picMkLst>
        </pc:picChg>
      </pc:sldChg>
      <pc:sldChg chg="modSp add del modAnim">
        <pc:chgData name="Gé Verbeek" userId="20d2065d-8055-4a68-a463-00777506795f" providerId="ADAL" clId="{9EB903A5-3E12-4159-982B-BB7F84FB19A1}" dt="2023-06-01T08:28:10.137" v="163" actId="20577"/>
        <pc:sldMkLst>
          <pc:docMk/>
          <pc:sldMk cId="2419722923" sldId="429"/>
        </pc:sldMkLst>
        <pc:spChg chg="mod">
          <ac:chgData name="Gé Verbeek" userId="20d2065d-8055-4a68-a463-00777506795f" providerId="ADAL" clId="{9EB903A5-3E12-4159-982B-BB7F84FB19A1}" dt="2023-06-01T08:28:10.137" v="163" actId="20577"/>
          <ac:spMkLst>
            <pc:docMk/>
            <pc:sldMk cId="2419722923" sldId="429"/>
            <ac:spMk id="5122" creationId="{80899F95-2E30-4511-922B-B88C19CF0D84}"/>
          </ac:spMkLst>
        </pc:spChg>
        <pc:spChg chg="mod">
          <ac:chgData name="Gé Verbeek" userId="20d2065d-8055-4a68-a463-00777506795f" providerId="ADAL" clId="{9EB903A5-3E12-4159-982B-BB7F84FB19A1}" dt="2023-06-01T08:27:49.034" v="143" actId="20577"/>
          <ac:spMkLst>
            <pc:docMk/>
            <pc:sldMk cId="2419722923" sldId="429"/>
            <ac:spMk id="7171" creationId="{E224BC8B-2913-4038-A10D-36A485D9D174}"/>
          </ac:spMkLst>
        </pc:spChg>
      </pc:sldChg>
      <pc:sldChg chg="add del">
        <pc:chgData name="Gé Verbeek" userId="20d2065d-8055-4a68-a463-00777506795f" providerId="ADAL" clId="{9EB903A5-3E12-4159-982B-BB7F84FB19A1}" dt="2023-06-01T08:22:17.917" v="79" actId="2696"/>
        <pc:sldMkLst>
          <pc:docMk/>
          <pc:sldMk cId="137394922" sldId="430"/>
        </pc:sldMkLst>
      </pc:sldChg>
      <pc:sldChg chg="addSp modSp add">
        <pc:chgData name="Gé Verbeek" userId="20d2065d-8055-4a68-a463-00777506795f" providerId="ADAL" clId="{9EB903A5-3E12-4159-982B-BB7F84FB19A1}" dt="2023-06-01T08:29:09.722" v="167" actId="1076"/>
        <pc:sldMkLst>
          <pc:docMk/>
          <pc:sldMk cId="1941515278" sldId="430"/>
        </pc:sldMkLst>
        <pc:picChg chg="add mod">
          <ac:chgData name="Gé Verbeek" userId="20d2065d-8055-4a68-a463-00777506795f" providerId="ADAL" clId="{9EB903A5-3E12-4159-982B-BB7F84FB19A1}" dt="2023-06-01T08:29:09.722" v="167" actId="1076"/>
          <ac:picMkLst>
            <pc:docMk/>
            <pc:sldMk cId="1941515278" sldId="430"/>
            <ac:picMk id="2" creationId="{D3E1B4F5-60B0-41AE-8F1A-ED75AC9AE7C2}"/>
          </ac:picMkLst>
        </pc:picChg>
      </pc:sldChg>
      <pc:sldChg chg="addSp modSp add">
        <pc:chgData name="Gé Verbeek" userId="20d2065d-8055-4a68-a463-00777506795f" providerId="ADAL" clId="{9EB903A5-3E12-4159-982B-BB7F84FB19A1}" dt="2023-06-01T08:32:03.546" v="208" actId="1076"/>
        <pc:sldMkLst>
          <pc:docMk/>
          <pc:sldMk cId="1255280400" sldId="431"/>
        </pc:sldMkLst>
        <pc:spChg chg="mod">
          <ac:chgData name="Gé Verbeek" userId="20d2065d-8055-4a68-a463-00777506795f" providerId="ADAL" clId="{9EB903A5-3E12-4159-982B-BB7F84FB19A1}" dt="2023-06-01T08:29:54.424" v="178" actId="20577"/>
          <ac:spMkLst>
            <pc:docMk/>
            <pc:sldMk cId="1255280400" sldId="431"/>
            <ac:spMk id="5122" creationId="{80899F95-2E30-4511-922B-B88C19CF0D84}"/>
          </ac:spMkLst>
        </pc:spChg>
        <pc:spChg chg="mod">
          <ac:chgData name="Gé Verbeek" userId="20d2065d-8055-4a68-a463-00777506795f" providerId="ADAL" clId="{9EB903A5-3E12-4159-982B-BB7F84FB19A1}" dt="2023-06-01T08:31:42.012" v="204" actId="27636"/>
          <ac:spMkLst>
            <pc:docMk/>
            <pc:sldMk cId="1255280400" sldId="431"/>
            <ac:spMk id="7171" creationId="{E224BC8B-2913-4038-A10D-36A485D9D174}"/>
          </ac:spMkLst>
        </pc:spChg>
        <pc:picChg chg="add mod">
          <ac:chgData name="Gé Verbeek" userId="20d2065d-8055-4a68-a463-00777506795f" providerId="ADAL" clId="{9EB903A5-3E12-4159-982B-BB7F84FB19A1}" dt="2023-06-01T08:32:03.546" v="208" actId="1076"/>
          <ac:picMkLst>
            <pc:docMk/>
            <pc:sldMk cId="1255280400" sldId="431"/>
            <ac:picMk id="2" creationId="{312080A1-D6D1-4DE9-B8FA-5E354960D9AF}"/>
          </ac:picMkLst>
        </pc:picChg>
      </pc:sldChg>
      <pc:sldChg chg="add del">
        <pc:chgData name="Gé Verbeek" userId="20d2065d-8055-4a68-a463-00777506795f" providerId="ADAL" clId="{9EB903A5-3E12-4159-982B-BB7F84FB19A1}" dt="2023-06-01T08:22:17.933" v="81" actId="2696"/>
        <pc:sldMkLst>
          <pc:docMk/>
          <pc:sldMk cId="1686270788" sldId="431"/>
        </pc:sldMkLst>
      </pc:sldChg>
      <pc:sldChg chg="addSp modSp add">
        <pc:chgData name="Gé Verbeek" userId="20d2065d-8055-4a68-a463-00777506795f" providerId="ADAL" clId="{9EB903A5-3E12-4159-982B-BB7F84FB19A1}" dt="2023-06-01T08:40:21.614" v="330" actId="1076"/>
        <pc:sldMkLst>
          <pc:docMk/>
          <pc:sldMk cId="3175010393" sldId="432"/>
        </pc:sldMkLst>
        <pc:spChg chg="mod">
          <ac:chgData name="Gé Verbeek" userId="20d2065d-8055-4a68-a463-00777506795f" providerId="ADAL" clId="{9EB903A5-3E12-4159-982B-BB7F84FB19A1}" dt="2023-06-01T08:33:37.752" v="232" actId="20577"/>
          <ac:spMkLst>
            <pc:docMk/>
            <pc:sldMk cId="3175010393" sldId="432"/>
            <ac:spMk id="5122" creationId="{80899F95-2E30-4511-922B-B88C19CF0D84}"/>
          </ac:spMkLst>
        </pc:spChg>
        <pc:spChg chg="mod">
          <ac:chgData name="Gé Verbeek" userId="20d2065d-8055-4a68-a463-00777506795f" providerId="ADAL" clId="{9EB903A5-3E12-4159-982B-BB7F84FB19A1}" dt="2023-06-01T08:34:42.566" v="243" actId="6549"/>
          <ac:spMkLst>
            <pc:docMk/>
            <pc:sldMk cId="3175010393" sldId="432"/>
            <ac:spMk id="7171" creationId="{E224BC8B-2913-4038-A10D-36A485D9D174}"/>
          </ac:spMkLst>
        </pc:spChg>
        <pc:picChg chg="add mod">
          <ac:chgData name="Gé Verbeek" userId="20d2065d-8055-4a68-a463-00777506795f" providerId="ADAL" clId="{9EB903A5-3E12-4159-982B-BB7F84FB19A1}" dt="2023-06-01T08:40:21.614" v="330" actId="1076"/>
          <ac:picMkLst>
            <pc:docMk/>
            <pc:sldMk cId="3175010393" sldId="432"/>
            <ac:picMk id="2" creationId="{B6F50A0C-ACEA-453A-A789-E885A2A37109}"/>
          </ac:picMkLst>
        </pc:picChg>
      </pc:sldChg>
      <pc:sldChg chg="add del">
        <pc:chgData name="Gé Verbeek" userId="20d2065d-8055-4a68-a463-00777506795f" providerId="ADAL" clId="{9EB903A5-3E12-4159-982B-BB7F84FB19A1}" dt="2023-06-01T08:22:17.946" v="83" actId="2696"/>
        <pc:sldMkLst>
          <pc:docMk/>
          <pc:sldMk cId="3488121412" sldId="432"/>
        </pc:sldMkLst>
      </pc:sldChg>
      <pc:sldChg chg="addSp modSp add">
        <pc:chgData name="Gé Verbeek" userId="20d2065d-8055-4a68-a463-00777506795f" providerId="ADAL" clId="{9EB903A5-3E12-4159-982B-BB7F84FB19A1}" dt="2023-06-01T08:40:50.140" v="336" actId="1076"/>
        <pc:sldMkLst>
          <pc:docMk/>
          <pc:sldMk cId="3063657028" sldId="433"/>
        </pc:sldMkLst>
        <pc:spChg chg="mod">
          <ac:chgData name="Gé Verbeek" userId="20d2065d-8055-4a68-a463-00777506795f" providerId="ADAL" clId="{9EB903A5-3E12-4159-982B-BB7F84FB19A1}" dt="2023-06-01T08:38:29.863" v="316" actId="20577"/>
          <ac:spMkLst>
            <pc:docMk/>
            <pc:sldMk cId="3063657028" sldId="433"/>
            <ac:spMk id="5122" creationId="{80899F95-2E30-4511-922B-B88C19CF0D84}"/>
          </ac:spMkLst>
        </pc:spChg>
        <pc:spChg chg="mod">
          <ac:chgData name="Gé Verbeek" userId="20d2065d-8055-4a68-a463-00777506795f" providerId="ADAL" clId="{9EB903A5-3E12-4159-982B-BB7F84FB19A1}" dt="2023-06-01T08:39:59.711" v="328" actId="27636"/>
          <ac:spMkLst>
            <pc:docMk/>
            <pc:sldMk cId="3063657028" sldId="433"/>
            <ac:spMk id="7171" creationId="{E224BC8B-2913-4038-A10D-36A485D9D174}"/>
          </ac:spMkLst>
        </pc:spChg>
        <pc:picChg chg="add mod">
          <ac:chgData name="Gé Verbeek" userId="20d2065d-8055-4a68-a463-00777506795f" providerId="ADAL" clId="{9EB903A5-3E12-4159-982B-BB7F84FB19A1}" dt="2023-06-01T08:40:50.140" v="336" actId="1076"/>
          <ac:picMkLst>
            <pc:docMk/>
            <pc:sldMk cId="3063657028" sldId="433"/>
            <ac:picMk id="2" creationId="{AAD6167E-6915-45FF-9684-DEC58FBDFF93}"/>
          </ac:picMkLst>
        </pc:picChg>
      </pc:sldChg>
      <pc:sldChg chg="add del">
        <pc:chgData name="Gé Verbeek" userId="20d2065d-8055-4a68-a463-00777506795f" providerId="ADAL" clId="{9EB903A5-3E12-4159-982B-BB7F84FB19A1}" dt="2023-06-01T08:22:17.952" v="84" actId="2696"/>
        <pc:sldMkLst>
          <pc:docMk/>
          <pc:sldMk cId="3963661872" sldId="433"/>
        </pc:sldMkLst>
      </pc:sldChg>
      <pc:sldChg chg="add del">
        <pc:chgData name="Gé Verbeek" userId="20d2065d-8055-4a68-a463-00777506795f" providerId="ADAL" clId="{9EB903A5-3E12-4159-982B-BB7F84FB19A1}" dt="2023-06-01T08:22:17.928" v="80" actId="2696"/>
        <pc:sldMkLst>
          <pc:docMk/>
          <pc:sldMk cId="1826912469" sldId="434"/>
        </pc:sldMkLst>
      </pc:sldChg>
      <pc:sldChg chg="addSp modSp add">
        <pc:chgData name="Gé Verbeek" userId="20d2065d-8055-4a68-a463-00777506795f" providerId="ADAL" clId="{9EB903A5-3E12-4159-982B-BB7F84FB19A1}" dt="2023-06-01T09:01:33.972" v="518" actId="27636"/>
        <pc:sldMkLst>
          <pc:docMk/>
          <pc:sldMk cId="2838970818" sldId="434"/>
        </pc:sldMkLst>
        <pc:spChg chg="mod">
          <ac:chgData name="Gé Verbeek" userId="20d2065d-8055-4a68-a463-00777506795f" providerId="ADAL" clId="{9EB903A5-3E12-4159-982B-BB7F84FB19A1}" dt="2023-06-01T08:52:48.471" v="435" actId="20577"/>
          <ac:spMkLst>
            <pc:docMk/>
            <pc:sldMk cId="2838970818" sldId="434"/>
            <ac:spMk id="5122" creationId="{80899F95-2E30-4511-922B-B88C19CF0D84}"/>
          </ac:spMkLst>
        </pc:spChg>
        <pc:spChg chg="mod">
          <ac:chgData name="Gé Verbeek" userId="20d2065d-8055-4a68-a463-00777506795f" providerId="ADAL" clId="{9EB903A5-3E12-4159-982B-BB7F84FB19A1}" dt="2023-06-01T09:01:33.972" v="518" actId="27636"/>
          <ac:spMkLst>
            <pc:docMk/>
            <pc:sldMk cId="2838970818" sldId="434"/>
            <ac:spMk id="7171" creationId="{E224BC8B-2913-4038-A10D-36A485D9D174}"/>
          </ac:spMkLst>
        </pc:spChg>
        <pc:picChg chg="add mod">
          <ac:chgData name="Gé Verbeek" userId="20d2065d-8055-4a68-a463-00777506795f" providerId="ADAL" clId="{9EB903A5-3E12-4159-982B-BB7F84FB19A1}" dt="2023-06-01T09:01:06.884" v="513" actId="1076"/>
          <ac:picMkLst>
            <pc:docMk/>
            <pc:sldMk cId="2838970818" sldId="434"/>
            <ac:picMk id="2" creationId="{ECB9EFF4-DB01-45B8-BD0C-4712F45F4B5E}"/>
          </ac:picMkLst>
        </pc:picChg>
      </pc:sldChg>
      <pc:sldChg chg="addSp modSp add">
        <pc:chgData name="Gé Verbeek" userId="20d2065d-8055-4a68-a463-00777506795f" providerId="ADAL" clId="{9EB903A5-3E12-4159-982B-BB7F84FB19A1}" dt="2023-06-01T08:32:45.692" v="221" actId="1076"/>
        <pc:sldMkLst>
          <pc:docMk/>
          <pc:sldMk cId="2852298110" sldId="435"/>
        </pc:sldMkLst>
        <pc:spChg chg="mod">
          <ac:chgData name="Gé Verbeek" userId="20d2065d-8055-4a68-a463-00777506795f" providerId="ADAL" clId="{9EB903A5-3E12-4159-982B-BB7F84FB19A1}" dt="2023-06-01T08:32:34.089" v="217" actId="6549"/>
          <ac:spMkLst>
            <pc:docMk/>
            <pc:sldMk cId="2852298110" sldId="435"/>
            <ac:spMk id="7171" creationId="{E224BC8B-2913-4038-A10D-36A485D9D174}"/>
          </ac:spMkLst>
        </pc:spChg>
        <pc:picChg chg="add mod">
          <ac:chgData name="Gé Verbeek" userId="20d2065d-8055-4a68-a463-00777506795f" providerId="ADAL" clId="{9EB903A5-3E12-4159-982B-BB7F84FB19A1}" dt="2023-06-01T08:32:45.692" v="221" actId="1076"/>
          <ac:picMkLst>
            <pc:docMk/>
            <pc:sldMk cId="2852298110" sldId="435"/>
            <ac:picMk id="2" creationId="{AC311CE8-885F-4D29-9199-1AE89F8AEC73}"/>
          </ac:picMkLst>
        </pc:picChg>
      </pc:sldChg>
      <pc:sldChg chg="addSp modSp add">
        <pc:chgData name="Gé Verbeek" userId="20d2065d-8055-4a68-a463-00777506795f" providerId="ADAL" clId="{9EB903A5-3E12-4159-982B-BB7F84FB19A1}" dt="2023-06-01T08:40:33.068" v="332" actId="1076"/>
        <pc:sldMkLst>
          <pc:docMk/>
          <pc:sldMk cId="300591386" sldId="436"/>
        </pc:sldMkLst>
        <pc:spChg chg="mod">
          <ac:chgData name="Gé Verbeek" userId="20d2065d-8055-4a68-a463-00777506795f" providerId="ADAL" clId="{9EB903A5-3E12-4159-982B-BB7F84FB19A1}" dt="2023-06-01T08:37:39.460" v="299" actId="20577"/>
          <ac:spMkLst>
            <pc:docMk/>
            <pc:sldMk cId="300591386" sldId="436"/>
            <ac:spMk id="7171" creationId="{E224BC8B-2913-4038-A10D-36A485D9D174}"/>
          </ac:spMkLst>
        </pc:spChg>
        <pc:picChg chg="add mod">
          <ac:chgData name="Gé Verbeek" userId="20d2065d-8055-4a68-a463-00777506795f" providerId="ADAL" clId="{9EB903A5-3E12-4159-982B-BB7F84FB19A1}" dt="2023-06-01T08:40:33.068" v="332" actId="1076"/>
          <ac:picMkLst>
            <pc:docMk/>
            <pc:sldMk cId="300591386" sldId="436"/>
            <ac:picMk id="2" creationId="{B1D2853B-7628-444C-A17A-2014A43A1333}"/>
          </ac:picMkLst>
        </pc:picChg>
      </pc:sldChg>
      <pc:sldChg chg="addSp modSp add">
        <pc:chgData name="Gé Verbeek" userId="20d2065d-8055-4a68-a463-00777506795f" providerId="ADAL" clId="{9EB903A5-3E12-4159-982B-BB7F84FB19A1}" dt="2023-06-01T08:40:44.298" v="334" actId="1076"/>
        <pc:sldMkLst>
          <pc:docMk/>
          <pc:sldMk cId="3942247648" sldId="437"/>
        </pc:sldMkLst>
        <pc:spChg chg="mod">
          <ac:chgData name="Gé Verbeek" userId="20d2065d-8055-4a68-a463-00777506795f" providerId="ADAL" clId="{9EB903A5-3E12-4159-982B-BB7F84FB19A1}" dt="2023-06-01T08:38:00.585" v="306" actId="20577"/>
          <ac:spMkLst>
            <pc:docMk/>
            <pc:sldMk cId="3942247648" sldId="437"/>
            <ac:spMk id="7171" creationId="{E224BC8B-2913-4038-A10D-36A485D9D174}"/>
          </ac:spMkLst>
        </pc:spChg>
        <pc:picChg chg="add mod">
          <ac:chgData name="Gé Verbeek" userId="20d2065d-8055-4a68-a463-00777506795f" providerId="ADAL" clId="{9EB903A5-3E12-4159-982B-BB7F84FB19A1}" dt="2023-06-01T08:40:44.298" v="334" actId="1076"/>
          <ac:picMkLst>
            <pc:docMk/>
            <pc:sldMk cId="3942247648" sldId="437"/>
            <ac:picMk id="2" creationId="{B6C18FD9-4931-4DE4-BBE7-D68EB0F2C483}"/>
          </ac:picMkLst>
        </pc:picChg>
      </pc:sldChg>
      <pc:sldChg chg="addSp delSp modSp add ord">
        <pc:chgData name="Gé Verbeek" userId="20d2065d-8055-4a68-a463-00777506795f" providerId="ADAL" clId="{9EB903A5-3E12-4159-982B-BB7F84FB19A1}" dt="2023-06-01T08:48:26.067" v="391" actId="113"/>
        <pc:sldMkLst>
          <pc:docMk/>
          <pc:sldMk cId="3417152558" sldId="438"/>
        </pc:sldMkLst>
        <pc:spChg chg="add del">
          <ac:chgData name="Gé Verbeek" userId="20d2065d-8055-4a68-a463-00777506795f" providerId="ADAL" clId="{9EB903A5-3E12-4159-982B-BB7F84FB19A1}" dt="2023-06-01T08:47:46.044" v="383"/>
          <ac:spMkLst>
            <pc:docMk/>
            <pc:sldMk cId="3417152558" sldId="438"/>
            <ac:spMk id="4" creationId="{35F578B8-BB79-409B-8AF1-718BF66946D4}"/>
          </ac:spMkLst>
        </pc:spChg>
        <pc:spChg chg="add del">
          <ac:chgData name="Gé Verbeek" userId="20d2065d-8055-4a68-a463-00777506795f" providerId="ADAL" clId="{9EB903A5-3E12-4159-982B-BB7F84FB19A1}" dt="2023-06-01T08:47:51.285" v="385"/>
          <ac:spMkLst>
            <pc:docMk/>
            <pc:sldMk cId="3417152558" sldId="438"/>
            <ac:spMk id="5" creationId="{BC78B573-A388-4AB2-8A7F-6B8467F1FAED}"/>
          </ac:spMkLst>
        </pc:spChg>
        <pc:spChg chg="mod">
          <ac:chgData name="Gé Verbeek" userId="20d2065d-8055-4a68-a463-00777506795f" providerId="ADAL" clId="{9EB903A5-3E12-4159-982B-BB7F84FB19A1}" dt="2023-06-01T08:46:30.873" v="371" actId="6549"/>
          <ac:spMkLst>
            <pc:docMk/>
            <pc:sldMk cId="3417152558" sldId="438"/>
            <ac:spMk id="5122" creationId="{80899F95-2E30-4511-922B-B88C19CF0D84}"/>
          </ac:spMkLst>
        </pc:spChg>
        <pc:spChg chg="add del mod">
          <ac:chgData name="Gé Verbeek" userId="20d2065d-8055-4a68-a463-00777506795f" providerId="ADAL" clId="{9EB903A5-3E12-4159-982B-BB7F84FB19A1}" dt="2023-06-01T08:48:26.067" v="391" actId="113"/>
          <ac:spMkLst>
            <pc:docMk/>
            <pc:sldMk cId="3417152558" sldId="438"/>
            <ac:spMk id="7171" creationId="{E224BC8B-2913-4038-A10D-36A485D9D174}"/>
          </ac:spMkLst>
        </pc:spChg>
        <pc:picChg chg="add del mod">
          <ac:chgData name="Gé Verbeek" userId="20d2065d-8055-4a68-a463-00777506795f" providerId="ADAL" clId="{9EB903A5-3E12-4159-982B-BB7F84FB19A1}" dt="2023-06-01T08:46:33.585" v="372" actId="478"/>
          <ac:picMkLst>
            <pc:docMk/>
            <pc:sldMk cId="3417152558" sldId="438"/>
            <ac:picMk id="2" creationId="{527EBE22-FDB6-4055-8A38-04F75929C0A5}"/>
          </ac:picMkLst>
        </pc:picChg>
        <pc:picChg chg="add mod">
          <ac:chgData name="Gé Verbeek" userId="20d2065d-8055-4a68-a463-00777506795f" providerId="ADAL" clId="{9EB903A5-3E12-4159-982B-BB7F84FB19A1}" dt="2023-06-01T08:46:58.408" v="376" actId="1076"/>
          <ac:picMkLst>
            <pc:docMk/>
            <pc:sldMk cId="3417152558" sldId="438"/>
            <ac:picMk id="3" creationId="{70C41595-B7A9-4D53-A9F4-CE566174B5AD}"/>
          </ac:picMkLst>
        </pc:picChg>
      </pc:sldChg>
      <pc:sldChg chg="add del">
        <pc:chgData name="Gé Verbeek" userId="20d2065d-8055-4a68-a463-00777506795f" providerId="ADAL" clId="{9EB903A5-3E12-4159-982B-BB7F84FB19A1}" dt="2023-06-01T08:22:17.939" v="82" actId="2696"/>
        <pc:sldMkLst>
          <pc:docMk/>
          <pc:sldMk cId="108276329" sldId="439"/>
        </pc:sldMkLst>
      </pc:sldChg>
      <pc:sldChg chg="add">
        <pc:chgData name="Gé Verbeek" userId="20d2065d-8055-4a68-a463-00777506795f" providerId="ADAL" clId="{9EB903A5-3E12-4159-982B-BB7F84FB19A1}" dt="2023-06-01T08:38:15.953" v="307"/>
        <pc:sldMkLst>
          <pc:docMk/>
          <pc:sldMk cId="1251677162" sldId="439"/>
        </pc:sldMkLst>
      </pc:sldChg>
      <pc:sldChg chg="modSp add">
        <pc:chgData name="Gé Verbeek" userId="20d2065d-8055-4a68-a463-00777506795f" providerId="ADAL" clId="{9EB903A5-3E12-4159-982B-BB7F84FB19A1}" dt="2023-06-01T08:49:22.953" v="398" actId="20577"/>
        <pc:sldMkLst>
          <pc:docMk/>
          <pc:sldMk cId="1626141743" sldId="440"/>
        </pc:sldMkLst>
        <pc:spChg chg="mod">
          <ac:chgData name="Gé Verbeek" userId="20d2065d-8055-4a68-a463-00777506795f" providerId="ADAL" clId="{9EB903A5-3E12-4159-982B-BB7F84FB19A1}" dt="2023-06-01T08:49:22.953" v="398" actId="20577"/>
          <ac:spMkLst>
            <pc:docMk/>
            <pc:sldMk cId="1626141743" sldId="440"/>
            <ac:spMk id="7171" creationId="{E224BC8B-2913-4038-A10D-36A485D9D174}"/>
          </ac:spMkLst>
        </pc:spChg>
      </pc:sldChg>
      <pc:sldChg chg="addSp delSp modSp add">
        <pc:chgData name="Gé Verbeek" userId="20d2065d-8055-4a68-a463-00777506795f" providerId="ADAL" clId="{9EB903A5-3E12-4159-982B-BB7F84FB19A1}" dt="2023-06-01T08:51:05.741" v="410" actId="27636"/>
        <pc:sldMkLst>
          <pc:docMk/>
          <pc:sldMk cId="69433496" sldId="441"/>
        </pc:sldMkLst>
        <pc:spChg chg="add del">
          <ac:chgData name="Gé Verbeek" userId="20d2065d-8055-4a68-a463-00777506795f" providerId="ADAL" clId="{9EB903A5-3E12-4159-982B-BB7F84FB19A1}" dt="2023-06-01T08:50:16.845" v="401"/>
          <ac:spMkLst>
            <pc:docMk/>
            <pc:sldMk cId="69433496" sldId="441"/>
            <ac:spMk id="2" creationId="{1114C17B-C769-40F2-9EB0-DAE0D98B85F6}"/>
          </ac:spMkLst>
        </pc:spChg>
        <pc:spChg chg="mod">
          <ac:chgData name="Gé Verbeek" userId="20d2065d-8055-4a68-a463-00777506795f" providerId="ADAL" clId="{9EB903A5-3E12-4159-982B-BB7F84FB19A1}" dt="2023-06-01T08:51:05.741" v="410" actId="27636"/>
          <ac:spMkLst>
            <pc:docMk/>
            <pc:sldMk cId="69433496" sldId="441"/>
            <ac:spMk id="7171" creationId="{E224BC8B-2913-4038-A10D-36A485D9D174}"/>
          </ac:spMkLst>
        </pc:spChg>
      </pc:sldChg>
      <pc:sldChg chg="modSp add">
        <pc:chgData name="Gé Verbeek" userId="20d2065d-8055-4a68-a463-00777506795f" providerId="ADAL" clId="{9EB903A5-3E12-4159-982B-BB7F84FB19A1}" dt="2023-06-01T08:52:03.196" v="417" actId="27636"/>
        <pc:sldMkLst>
          <pc:docMk/>
          <pc:sldMk cId="834643508" sldId="442"/>
        </pc:sldMkLst>
        <pc:spChg chg="mod">
          <ac:chgData name="Gé Verbeek" userId="20d2065d-8055-4a68-a463-00777506795f" providerId="ADAL" clId="{9EB903A5-3E12-4159-982B-BB7F84FB19A1}" dt="2023-06-01T08:52:03.196" v="417" actId="27636"/>
          <ac:spMkLst>
            <pc:docMk/>
            <pc:sldMk cId="834643508" sldId="442"/>
            <ac:spMk id="7171" creationId="{E224BC8B-2913-4038-A10D-36A485D9D174}"/>
          </ac:spMkLst>
        </pc:spChg>
      </pc:sldChg>
      <pc:sldChg chg="add">
        <pc:chgData name="Gé Verbeek" userId="20d2065d-8055-4a68-a463-00777506795f" providerId="ADAL" clId="{9EB903A5-3E12-4159-982B-BB7F84FB19A1}" dt="2023-06-01T08:52:27.818" v="418"/>
        <pc:sldMkLst>
          <pc:docMk/>
          <pc:sldMk cId="4024933674" sldId="443"/>
        </pc:sldMkLst>
      </pc:sldChg>
      <pc:sldChg chg="add del">
        <pc:chgData name="Gé Verbeek" userId="20d2065d-8055-4a68-a463-00777506795f" providerId="ADAL" clId="{9EB903A5-3E12-4159-982B-BB7F84FB19A1}" dt="2023-06-01T08:22:17.983" v="88" actId="2696"/>
        <pc:sldMkLst>
          <pc:docMk/>
          <pc:sldMk cId="2487480582" sldId="444"/>
        </pc:sldMkLst>
      </pc:sldChg>
      <pc:sldChg chg="add">
        <pc:chgData name="Gé Verbeek" userId="20d2065d-8055-4a68-a463-00777506795f" providerId="ADAL" clId="{9EB903A5-3E12-4159-982B-BB7F84FB19A1}" dt="2023-06-01T08:52:27.818" v="418"/>
        <pc:sldMkLst>
          <pc:docMk/>
          <pc:sldMk cId="3766995462" sldId="444"/>
        </pc:sldMkLst>
      </pc:sldChg>
      <pc:sldChg chg="addSp modSp add">
        <pc:chgData name="Gé Verbeek" userId="20d2065d-8055-4a68-a463-00777506795f" providerId="ADAL" clId="{9EB903A5-3E12-4159-982B-BB7F84FB19A1}" dt="2023-06-01T09:00:37.066" v="509" actId="1076"/>
        <pc:sldMkLst>
          <pc:docMk/>
          <pc:sldMk cId="2633723432" sldId="445"/>
        </pc:sldMkLst>
        <pc:spChg chg="mod">
          <ac:chgData name="Gé Verbeek" userId="20d2065d-8055-4a68-a463-00777506795f" providerId="ADAL" clId="{9EB903A5-3E12-4159-982B-BB7F84FB19A1}" dt="2023-06-01T08:56:17.077" v="455" actId="6549"/>
          <ac:spMkLst>
            <pc:docMk/>
            <pc:sldMk cId="2633723432" sldId="445"/>
            <ac:spMk id="7171" creationId="{E224BC8B-2913-4038-A10D-36A485D9D174}"/>
          </ac:spMkLst>
        </pc:spChg>
        <pc:picChg chg="add mod">
          <ac:chgData name="Gé Verbeek" userId="20d2065d-8055-4a68-a463-00777506795f" providerId="ADAL" clId="{9EB903A5-3E12-4159-982B-BB7F84FB19A1}" dt="2023-06-01T09:00:37.066" v="509" actId="1076"/>
          <ac:picMkLst>
            <pc:docMk/>
            <pc:sldMk cId="2633723432" sldId="445"/>
            <ac:picMk id="2" creationId="{D54182E5-4EA0-4EFE-B08D-B8AB5CB8C813}"/>
          </ac:picMkLst>
        </pc:picChg>
      </pc:sldChg>
      <pc:sldChg chg="addSp modSp add">
        <pc:chgData name="Gé Verbeek" userId="20d2065d-8055-4a68-a463-00777506795f" providerId="ADAL" clId="{9EB903A5-3E12-4159-982B-BB7F84FB19A1}" dt="2023-06-01T09:02:38.538" v="523" actId="27636"/>
        <pc:sldMkLst>
          <pc:docMk/>
          <pc:sldMk cId="4168249590" sldId="446"/>
        </pc:sldMkLst>
        <pc:spChg chg="mod">
          <ac:chgData name="Gé Verbeek" userId="20d2065d-8055-4a68-a463-00777506795f" providerId="ADAL" clId="{9EB903A5-3E12-4159-982B-BB7F84FB19A1}" dt="2023-06-01T09:02:38.538" v="523" actId="27636"/>
          <ac:spMkLst>
            <pc:docMk/>
            <pc:sldMk cId="4168249590" sldId="446"/>
            <ac:spMk id="7171" creationId="{E224BC8B-2913-4038-A10D-36A485D9D174}"/>
          </ac:spMkLst>
        </pc:spChg>
        <pc:picChg chg="add mod">
          <ac:chgData name="Gé Verbeek" userId="20d2065d-8055-4a68-a463-00777506795f" providerId="ADAL" clId="{9EB903A5-3E12-4159-982B-BB7F84FB19A1}" dt="2023-06-01T08:59:55.058" v="501" actId="1076"/>
          <ac:picMkLst>
            <pc:docMk/>
            <pc:sldMk cId="4168249590" sldId="446"/>
            <ac:picMk id="2" creationId="{F4A933B2-35B5-4037-B60A-9DFFC91DFB25}"/>
          </ac:picMkLst>
        </pc:picChg>
      </pc:sldChg>
      <pc:sldChg chg="add del">
        <pc:chgData name="Gé Verbeek" userId="20d2065d-8055-4a68-a463-00777506795f" providerId="ADAL" clId="{9EB903A5-3E12-4159-982B-BB7F84FB19A1}" dt="2023-06-01T08:22:17.975" v="87" actId="2696"/>
        <pc:sldMkLst>
          <pc:docMk/>
          <pc:sldMk cId="2544292166" sldId="447"/>
        </pc:sldMkLst>
      </pc:sldChg>
      <pc:sldChg chg="addSp modSp add">
        <pc:chgData name="Gé Verbeek" userId="20d2065d-8055-4a68-a463-00777506795f" providerId="ADAL" clId="{9EB903A5-3E12-4159-982B-BB7F84FB19A1}" dt="2023-06-01T09:03:29.714" v="529" actId="20577"/>
        <pc:sldMkLst>
          <pc:docMk/>
          <pc:sldMk cId="2996311998" sldId="447"/>
        </pc:sldMkLst>
        <pc:spChg chg="mod">
          <ac:chgData name="Gé Verbeek" userId="20d2065d-8055-4a68-a463-00777506795f" providerId="ADAL" clId="{9EB903A5-3E12-4159-982B-BB7F84FB19A1}" dt="2023-06-01T09:03:29.714" v="529" actId="20577"/>
          <ac:spMkLst>
            <pc:docMk/>
            <pc:sldMk cId="2996311998" sldId="447"/>
            <ac:spMk id="7171" creationId="{E224BC8B-2913-4038-A10D-36A485D9D174}"/>
          </ac:spMkLst>
        </pc:spChg>
        <pc:picChg chg="add mod">
          <ac:chgData name="Gé Verbeek" userId="20d2065d-8055-4a68-a463-00777506795f" providerId="ADAL" clId="{9EB903A5-3E12-4159-982B-BB7F84FB19A1}" dt="2023-06-01T08:59:29.167" v="497" actId="1076"/>
          <ac:picMkLst>
            <pc:docMk/>
            <pc:sldMk cId="2996311998" sldId="447"/>
            <ac:picMk id="2" creationId="{8A450A3F-3AE3-4A20-A803-9671B541D3FA}"/>
          </ac:picMkLst>
        </pc:picChg>
      </pc:sldChg>
      <pc:sldChg chg="add del">
        <pc:chgData name="Gé Verbeek" userId="20d2065d-8055-4a68-a463-00777506795f" providerId="ADAL" clId="{9EB903A5-3E12-4159-982B-BB7F84FB19A1}" dt="2023-06-01T08:22:17.988" v="89" actId="2696"/>
        <pc:sldMkLst>
          <pc:docMk/>
          <pc:sldMk cId="2787054265" sldId="448"/>
        </pc:sldMkLst>
      </pc:sldChg>
      <pc:sldChg chg="add del">
        <pc:chgData name="Gé Verbeek" userId="20d2065d-8055-4a68-a463-00777506795f" providerId="ADAL" clId="{9EB903A5-3E12-4159-982B-BB7F84FB19A1}" dt="2023-06-01T08:22:17.998" v="90" actId="2696"/>
        <pc:sldMkLst>
          <pc:docMk/>
          <pc:sldMk cId="2812921401" sldId="449"/>
        </pc:sldMkLst>
      </pc:sldChg>
      <pc:sldChg chg="add del">
        <pc:chgData name="Gé Verbeek" userId="20d2065d-8055-4a68-a463-00777506795f" providerId="ADAL" clId="{9EB903A5-3E12-4159-982B-BB7F84FB19A1}" dt="2023-06-01T08:22:18.005" v="91" actId="2696"/>
        <pc:sldMkLst>
          <pc:docMk/>
          <pc:sldMk cId="572075641" sldId="450"/>
        </pc:sldMkLst>
      </pc:sldChg>
      <pc:sldChg chg="add del">
        <pc:chgData name="Gé Verbeek" userId="20d2065d-8055-4a68-a463-00777506795f" providerId="ADAL" clId="{9EB903A5-3E12-4159-982B-BB7F84FB19A1}" dt="2023-06-01T08:22:18.014" v="92" actId="2696"/>
        <pc:sldMkLst>
          <pc:docMk/>
          <pc:sldMk cId="3394844468" sldId="451"/>
        </pc:sldMkLst>
      </pc:sldChg>
      <pc:sldChg chg="add del">
        <pc:chgData name="Gé Verbeek" userId="20d2065d-8055-4a68-a463-00777506795f" providerId="ADAL" clId="{9EB903A5-3E12-4159-982B-BB7F84FB19A1}" dt="2023-06-01T08:22:18.019" v="93" actId="2696"/>
        <pc:sldMkLst>
          <pc:docMk/>
          <pc:sldMk cId="1331349504" sldId="452"/>
        </pc:sldMkLst>
      </pc:sldChg>
      <pc:sldChg chg="add del">
        <pc:chgData name="Gé Verbeek" userId="20d2065d-8055-4a68-a463-00777506795f" providerId="ADAL" clId="{9EB903A5-3E12-4159-982B-BB7F84FB19A1}" dt="2023-06-01T08:22:18.028" v="94" actId="2696"/>
        <pc:sldMkLst>
          <pc:docMk/>
          <pc:sldMk cId="1308978204" sldId="453"/>
        </pc:sldMkLst>
      </pc:sldChg>
      <pc:sldChg chg="add del">
        <pc:chgData name="Gé Verbeek" userId="20d2065d-8055-4a68-a463-00777506795f" providerId="ADAL" clId="{9EB903A5-3E12-4159-982B-BB7F84FB19A1}" dt="2023-06-01T08:22:18.035" v="95" actId="2696"/>
        <pc:sldMkLst>
          <pc:docMk/>
          <pc:sldMk cId="2890620796" sldId="454"/>
        </pc:sldMkLst>
      </pc:sldChg>
      <pc:sldChg chg="add del">
        <pc:chgData name="Gé Verbeek" userId="20d2065d-8055-4a68-a463-00777506795f" providerId="ADAL" clId="{9EB903A5-3E12-4159-982B-BB7F84FB19A1}" dt="2023-06-01T08:22:18.041" v="96" actId="2696"/>
        <pc:sldMkLst>
          <pc:docMk/>
          <pc:sldMk cId="2724186616" sldId="455"/>
        </pc:sldMkLst>
      </pc:sldChg>
      <pc:sldChg chg="add del">
        <pc:chgData name="Gé Verbeek" userId="20d2065d-8055-4a68-a463-00777506795f" providerId="ADAL" clId="{9EB903A5-3E12-4159-982B-BB7F84FB19A1}" dt="2023-06-01T08:22:18.050" v="97" actId="2696"/>
        <pc:sldMkLst>
          <pc:docMk/>
          <pc:sldMk cId="3985770867" sldId="456"/>
        </pc:sldMkLst>
      </pc:sldChg>
      <pc:sldChg chg="add del">
        <pc:chgData name="Gé Verbeek" userId="20d2065d-8055-4a68-a463-00777506795f" providerId="ADAL" clId="{9EB903A5-3E12-4159-982B-BB7F84FB19A1}" dt="2023-06-01T08:22:18.055" v="98" actId="2696"/>
        <pc:sldMkLst>
          <pc:docMk/>
          <pc:sldMk cId="3277222478" sldId="457"/>
        </pc:sldMkLst>
      </pc:sldChg>
      <pc:sldChg chg="add del">
        <pc:chgData name="Gé Verbeek" userId="20d2065d-8055-4a68-a463-00777506795f" providerId="ADAL" clId="{9EB903A5-3E12-4159-982B-BB7F84FB19A1}" dt="2023-06-01T08:22:18.064" v="99" actId="2696"/>
        <pc:sldMkLst>
          <pc:docMk/>
          <pc:sldMk cId="2329566716" sldId="458"/>
        </pc:sldMkLst>
      </pc:sldChg>
      <pc:sldChg chg="add del">
        <pc:chgData name="Gé Verbeek" userId="20d2065d-8055-4a68-a463-00777506795f" providerId="ADAL" clId="{9EB903A5-3E12-4159-982B-BB7F84FB19A1}" dt="2023-06-01T08:22:18.069" v="100" actId="2696"/>
        <pc:sldMkLst>
          <pc:docMk/>
          <pc:sldMk cId="2993561312" sldId="459"/>
        </pc:sldMkLst>
      </pc:sldChg>
      <pc:sldChg chg="add del">
        <pc:chgData name="Gé Verbeek" userId="20d2065d-8055-4a68-a463-00777506795f" providerId="ADAL" clId="{9EB903A5-3E12-4159-982B-BB7F84FB19A1}" dt="2023-06-01T08:22:18.075" v="101" actId="2696"/>
        <pc:sldMkLst>
          <pc:docMk/>
          <pc:sldMk cId="3092340925" sldId="460"/>
        </pc:sldMkLst>
      </pc:sldChg>
      <pc:sldChg chg="add del">
        <pc:chgData name="Gé Verbeek" userId="20d2065d-8055-4a68-a463-00777506795f" providerId="ADAL" clId="{9EB903A5-3E12-4159-982B-BB7F84FB19A1}" dt="2023-06-01T08:22:18.083" v="102" actId="2696"/>
        <pc:sldMkLst>
          <pc:docMk/>
          <pc:sldMk cId="324108167" sldId="461"/>
        </pc:sldMkLst>
      </pc:sldChg>
      <pc:sldChg chg="add del">
        <pc:chgData name="Gé Verbeek" userId="20d2065d-8055-4a68-a463-00777506795f" providerId="ADAL" clId="{9EB903A5-3E12-4159-982B-BB7F84FB19A1}" dt="2023-06-01T08:22:18.087" v="103" actId="2696"/>
        <pc:sldMkLst>
          <pc:docMk/>
          <pc:sldMk cId="2873459735" sldId="462"/>
        </pc:sldMkLst>
      </pc:sldChg>
      <pc:sldChg chg="del">
        <pc:chgData name="Gé Verbeek" userId="20d2065d-8055-4a68-a463-00777506795f" providerId="ADAL" clId="{9EB903A5-3E12-4159-982B-BB7F84FB19A1}" dt="2023-06-01T08:22:18.137" v="110" actId="2696"/>
        <pc:sldMkLst>
          <pc:docMk/>
          <pc:sldMk cId="3114061559" sldId="467"/>
        </pc:sldMkLst>
      </pc:sldChg>
      <pc:sldChg chg="addSp delSp modSp del">
        <pc:chgData name="Gé Verbeek" userId="20d2065d-8055-4a68-a463-00777506795f" providerId="ADAL" clId="{9EB903A5-3E12-4159-982B-BB7F84FB19A1}" dt="2023-06-01T08:22:18.130" v="109" actId="2696"/>
        <pc:sldMkLst>
          <pc:docMk/>
          <pc:sldMk cId="176612454" sldId="468"/>
        </pc:sldMkLst>
        <pc:spChg chg="add del mod">
          <ac:chgData name="Gé Verbeek" userId="20d2065d-8055-4a68-a463-00777506795f" providerId="ADAL" clId="{9EB903A5-3E12-4159-982B-BB7F84FB19A1}" dt="2023-06-01T08:22:01.365" v="46" actId="478"/>
          <ac:spMkLst>
            <pc:docMk/>
            <pc:sldMk cId="176612454" sldId="468"/>
            <ac:spMk id="5" creationId="{EA574D5D-8DD5-463F-9CD5-03843DD7BDAC}"/>
          </ac:spMkLst>
        </pc:spChg>
        <pc:picChg chg="add del">
          <ac:chgData name="Gé Verbeek" userId="20d2065d-8055-4a68-a463-00777506795f" providerId="ADAL" clId="{9EB903A5-3E12-4159-982B-BB7F84FB19A1}" dt="2023-06-01T08:22:01.365" v="46" actId="478"/>
          <ac:picMkLst>
            <pc:docMk/>
            <pc:sldMk cId="176612454" sldId="468"/>
            <ac:picMk id="3" creationId="{DF27FEAA-AF43-474A-AB4B-E33D62C976C3}"/>
          </ac:picMkLst>
        </pc:picChg>
      </pc:sldChg>
      <pc:sldChg chg="add del">
        <pc:chgData name="Gé Verbeek" userId="20d2065d-8055-4a68-a463-00777506795f" providerId="ADAL" clId="{9EB903A5-3E12-4159-982B-BB7F84FB19A1}" dt="2023-06-01T08:22:18.095" v="104" actId="2696"/>
        <pc:sldMkLst>
          <pc:docMk/>
          <pc:sldMk cId="1803116671" sldId="470"/>
        </pc:sldMkLst>
      </pc:sldChg>
      <pc:sldChg chg="add del">
        <pc:chgData name="Gé Verbeek" userId="20d2065d-8055-4a68-a463-00777506795f" providerId="ADAL" clId="{9EB903A5-3E12-4159-982B-BB7F84FB19A1}" dt="2023-06-01T08:22:18.101" v="105" actId="2696"/>
        <pc:sldMkLst>
          <pc:docMk/>
          <pc:sldMk cId="943082183" sldId="471"/>
        </pc:sldMkLst>
      </pc:sldChg>
      <pc:sldChg chg="add del">
        <pc:chgData name="Gé Verbeek" userId="20d2065d-8055-4a68-a463-00777506795f" providerId="ADAL" clId="{9EB903A5-3E12-4159-982B-BB7F84FB19A1}" dt="2023-06-01T08:22:18.105" v="106" actId="2696"/>
        <pc:sldMkLst>
          <pc:docMk/>
          <pc:sldMk cId="2409209518" sldId="472"/>
        </pc:sldMkLst>
      </pc:sldChg>
      <pc:sldChg chg="add del">
        <pc:chgData name="Gé Verbeek" userId="20d2065d-8055-4a68-a463-00777506795f" providerId="ADAL" clId="{9EB903A5-3E12-4159-982B-BB7F84FB19A1}" dt="2023-06-01T08:22:18.115" v="107" actId="2696"/>
        <pc:sldMkLst>
          <pc:docMk/>
          <pc:sldMk cId="548582003" sldId="473"/>
        </pc:sldMkLst>
      </pc:sldChg>
      <pc:sldChg chg="add del">
        <pc:chgData name="Gé Verbeek" userId="20d2065d-8055-4a68-a463-00777506795f" providerId="ADAL" clId="{9EB903A5-3E12-4159-982B-BB7F84FB19A1}" dt="2023-06-01T08:22:18.118" v="108" actId="2696"/>
        <pc:sldMkLst>
          <pc:docMk/>
          <pc:sldMk cId="217122224" sldId="474"/>
        </pc:sldMkLst>
      </pc:sldChg>
      <pc:sldChg chg="add del">
        <pc:chgData name="Gé Verbeek" userId="20d2065d-8055-4a68-a463-00777506795f" providerId="ADAL" clId="{9EB903A5-3E12-4159-982B-BB7F84FB19A1}" dt="2023-06-01T08:22:17.968" v="86" actId="2696"/>
        <pc:sldMkLst>
          <pc:docMk/>
          <pc:sldMk cId="1060977964" sldId="475"/>
        </pc:sldMkLst>
      </pc:sldChg>
      <pc:sldChg chg="add del">
        <pc:chgData name="Gé Verbeek" userId="20d2065d-8055-4a68-a463-00777506795f" providerId="ADAL" clId="{9EB903A5-3E12-4159-982B-BB7F84FB19A1}" dt="2023-06-01T08:22:17.961" v="85" actId="2696"/>
        <pc:sldMkLst>
          <pc:docMk/>
          <pc:sldMk cId="2289483514" sldId="47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2-6-2023</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F02E0-DB6B-495D-8684-7297BB1858EF}" type="datetimeFigureOut">
              <a:rPr lang="nl-NL" smtClean="0"/>
              <a:t>2-6-2023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2AE81-861B-4764-8A92-10FE93FC7A5B}" type="slidenum">
              <a:rPr lang="nl-NL" smtClean="0"/>
              <a:t>‹nr.›</a:t>
            </a:fld>
            <a:endParaRPr lang="nl-NL"/>
          </a:p>
        </p:txBody>
      </p:sp>
    </p:spTree>
    <p:extLst>
      <p:ext uri="{BB962C8B-B14F-4D97-AF65-F5344CB8AC3E}">
        <p14:creationId xmlns:p14="http://schemas.microsoft.com/office/powerpoint/2010/main" val="192770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a:t>
            </a:fld>
            <a:endParaRPr lang="nl-NL" altLang="nl-NL"/>
          </a:p>
        </p:txBody>
      </p:sp>
    </p:spTree>
    <p:extLst>
      <p:ext uri="{BB962C8B-B14F-4D97-AF65-F5344CB8AC3E}">
        <p14:creationId xmlns:p14="http://schemas.microsoft.com/office/powerpoint/2010/main" val="1052902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04704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27897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22102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67192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44345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21425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17744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49380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99332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66908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86257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22</a:t>
            </a:fld>
            <a:endParaRPr lang="nl-NL" altLang="nl-NL"/>
          </a:p>
        </p:txBody>
      </p:sp>
    </p:spTree>
    <p:extLst>
      <p:ext uri="{BB962C8B-B14F-4D97-AF65-F5344CB8AC3E}">
        <p14:creationId xmlns:p14="http://schemas.microsoft.com/office/powerpoint/2010/main" val="416173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56493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50379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3140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84849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71051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43667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77887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userDrawn="1"/>
        </p:nvSpPr>
        <p:spPr>
          <a:xfrm>
            <a:off x="1130533" y="6142150"/>
            <a:ext cx="5963286"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Data</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886700" cy="4738260"/>
          </a:xfrm>
        </p:spPr>
        <p:txBody>
          <a:bodyPr>
            <a:normAutofit/>
          </a:bodyPr>
          <a:lstStyle/>
          <a:p>
            <a:pPr indent="0" fontAlgn="base">
              <a:buNone/>
            </a:pPr>
            <a:r>
              <a:rPr lang="nl-NL" dirty="0"/>
              <a:t>Bij telen op afstand is dit alles lastiger. Je loopt niet zomaar de kas in. </a:t>
            </a:r>
          </a:p>
          <a:p>
            <a:pPr indent="0" fontAlgn="base">
              <a:buNone/>
            </a:pPr>
            <a:endParaRPr lang="nl-NL" dirty="0"/>
          </a:p>
          <a:p>
            <a:pPr indent="0" fontAlgn="base">
              <a:buNone/>
            </a:pPr>
            <a:r>
              <a:rPr lang="nl-NL" dirty="0"/>
              <a:t>De teler moet ervoor zorgen dat hij goed geïnformeerd wordt. </a:t>
            </a:r>
          </a:p>
          <a:p>
            <a:pPr indent="0" fontAlgn="base">
              <a:buNone/>
            </a:pPr>
            <a:endParaRPr lang="nl-NL" dirty="0"/>
          </a:p>
          <a:p>
            <a:pPr indent="0" fontAlgn="base">
              <a:buNone/>
            </a:pPr>
            <a:r>
              <a:rPr lang="nl-NL" dirty="0"/>
              <a:t>Dit betekent veel en de juiste data verzamelen waarop de teler beslissingen kan nemen.</a:t>
            </a:r>
          </a:p>
          <a:p>
            <a:pPr indent="0">
              <a:buNone/>
              <a:defRPr/>
            </a:pPr>
            <a:endParaRPr lang="nl-NL" dirty="0"/>
          </a:p>
        </p:txBody>
      </p:sp>
      <p:pic>
        <p:nvPicPr>
          <p:cNvPr id="2" name="Afbeelding 1">
            <a:extLst>
              <a:ext uri="{FF2B5EF4-FFF2-40B4-BE49-F238E27FC236}">
                <a16:creationId xmlns:a16="http://schemas.microsoft.com/office/drawing/2014/main" id="{B6C18FD9-4931-4DE4-BBE7-D68EB0F2C483}"/>
              </a:ext>
            </a:extLst>
          </p:cNvPr>
          <p:cNvPicPr>
            <a:picLocks noChangeAspect="1"/>
          </p:cNvPicPr>
          <p:nvPr/>
        </p:nvPicPr>
        <p:blipFill>
          <a:blip r:embed="rId3"/>
          <a:stretch>
            <a:fillRect/>
          </a:stretch>
        </p:blipFill>
        <p:spPr>
          <a:xfrm>
            <a:off x="9247484" y="4071887"/>
            <a:ext cx="2773920" cy="2786113"/>
          </a:xfrm>
          <a:prstGeom prst="rect">
            <a:avLst/>
          </a:prstGeom>
        </p:spPr>
      </p:pic>
    </p:spTree>
    <p:extLst>
      <p:ext uri="{BB962C8B-B14F-4D97-AF65-F5344CB8AC3E}">
        <p14:creationId xmlns:p14="http://schemas.microsoft.com/office/powerpoint/2010/main" val="39422476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Controle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886700" cy="4738260"/>
          </a:xfrm>
        </p:spPr>
        <p:txBody>
          <a:bodyPr>
            <a:normAutofit/>
          </a:bodyPr>
          <a:lstStyle/>
          <a:p>
            <a:pPr indent="0" fontAlgn="base">
              <a:buNone/>
            </a:pPr>
            <a:r>
              <a:rPr lang="nl-NL" b="1" dirty="0"/>
              <a:t> meten  = weten</a:t>
            </a:r>
            <a:endParaRPr lang="nl-NL" dirty="0"/>
          </a:p>
          <a:p>
            <a:pPr indent="0" fontAlgn="base">
              <a:buNone/>
            </a:pPr>
            <a:br>
              <a:rPr lang="nl-NL" dirty="0"/>
            </a:br>
            <a:endParaRPr lang="nl-NL" dirty="0"/>
          </a:p>
          <a:p>
            <a:pPr indent="0" fontAlgn="base">
              <a:buNone/>
            </a:pPr>
            <a:r>
              <a:rPr lang="nl-NL" dirty="0"/>
              <a:t>Betrouwbaarheid is erg belangrijk. Hoe kan de teler vertrouwen op de data die hij/zij ontvangt? </a:t>
            </a:r>
          </a:p>
          <a:p>
            <a:pPr indent="0" fontAlgn="base">
              <a:buNone/>
            </a:pPr>
            <a:endParaRPr lang="nl-NL" dirty="0"/>
          </a:p>
          <a:p>
            <a:pPr indent="0" fontAlgn="base">
              <a:buNone/>
            </a:pPr>
            <a:r>
              <a:rPr lang="nl-NL" dirty="0"/>
              <a:t>IJken, metingen borgen, voldoende metingen, meetprotocollen er zijn allerhande zaken die nodig zijn om betrouwbare data te krijgen. </a:t>
            </a:r>
          </a:p>
        </p:txBody>
      </p:sp>
      <p:pic>
        <p:nvPicPr>
          <p:cNvPr id="2" name="Afbeelding 1">
            <a:extLst>
              <a:ext uri="{FF2B5EF4-FFF2-40B4-BE49-F238E27FC236}">
                <a16:creationId xmlns:a16="http://schemas.microsoft.com/office/drawing/2014/main" id="{AAD6167E-6915-45FF-9684-DEC58FBDFF93}"/>
              </a:ext>
            </a:extLst>
          </p:cNvPr>
          <p:cNvPicPr>
            <a:picLocks noChangeAspect="1"/>
          </p:cNvPicPr>
          <p:nvPr/>
        </p:nvPicPr>
        <p:blipFill>
          <a:blip r:embed="rId3"/>
          <a:stretch>
            <a:fillRect/>
          </a:stretch>
        </p:blipFill>
        <p:spPr>
          <a:xfrm>
            <a:off x="9322984" y="4007356"/>
            <a:ext cx="2773920" cy="2786113"/>
          </a:xfrm>
          <a:prstGeom prst="rect">
            <a:avLst/>
          </a:prstGeom>
        </p:spPr>
      </p:pic>
    </p:spTree>
    <p:extLst>
      <p:ext uri="{BB962C8B-B14F-4D97-AF65-F5344CB8AC3E}">
        <p14:creationId xmlns:p14="http://schemas.microsoft.com/office/powerpoint/2010/main" val="30636570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Plant processen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12073" y="1854316"/>
            <a:ext cx="7886700" cy="4738260"/>
          </a:xfrm>
        </p:spPr>
        <p:txBody>
          <a:bodyPr>
            <a:normAutofit/>
          </a:bodyPr>
          <a:lstStyle/>
          <a:p>
            <a:pPr indent="0">
              <a:buNone/>
              <a:defRPr/>
            </a:pPr>
            <a:r>
              <a:rPr lang="nl-NL" b="1" dirty="0"/>
              <a:t>Fotosynthese</a:t>
            </a:r>
          </a:p>
          <a:p>
            <a:pPr indent="0">
              <a:buNone/>
              <a:defRPr/>
            </a:pPr>
            <a:endParaRPr lang="nl-NL" dirty="0"/>
          </a:p>
          <a:p>
            <a:pPr indent="0">
              <a:buNone/>
              <a:defRPr/>
            </a:pPr>
            <a:r>
              <a:rPr lang="nl-NL" dirty="0"/>
              <a:t>Een plant is instaat om zijn eigen brandstof te produceren in de vorm van suikers (glucose). Onder invloed van licht worden water en Co2 omgezet in suikers en zuurstof.</a:t>
            </a:r>
          </a:p>
          <a:p>
            <a:pPr indent="0">
              <a:buNone/>
              <a:defRPr/>
            </a:pPr>
            <a:endParaRPr lang="nl-NL" dirty="0"/>
          </a:p>
          <a:p>
            <a:pPr indent="0">
              <a:buNone/>
              <a:defRPr/>
            </a:pPr>
            <a:r>
              <a:rPr lang="nl-NL" dirty="0"/>
              <a:t>De suikers dienen als brandstof voor de onderhoudsademhaling en als bouwstenen voor de groei ademhaling van de plant.</a:t>
            </a:r>
          </a:p>
        </p:txBody>
      </p:sp>
      <p:pic>
        <p:nvPicPr>
          <p:cNvPr id="3" name="Afbeelding 2">
            <a:extLst>
              <a:ext uri="{FF2B5EF4-FFF2-40B4-BE49-F238E27FC236}">
                <a16:creationId xmlns:a16="http://schemas.microsoft.com/office/drawing/2014/main" id="{70C41595-B7A9-4D53-A9F4-CE566174B5AD}"/>
              </a:ext>
            </a:extLst>
          </p:cNvPr>
          <p:cNvPicPr>
            <a:picLocks noChangeAspect="1"/>
          </p:cNvPicPr>
          <p:nvPr/>
        </p:nvPicPr>
        <p:blipFill>
          <a:blip r:embed="rId3"/>
          <a:stretch>
            <a:fillRect/>
          </a:stretch>
        </p:blipFill>
        <p:spPr>
          <a:xfrm>
            <a:off x="10016950" y="3951215"/>
            <a:ext cx="1095826" cy="2848062"/>
          </a:xfrm>
          <a:prstGeom prst="rect">
            <a:avLst/>
          </a:prstGeom>
        </p:spPr>
      </p:pic>
    </p:spTree>
    <p:extLst>
      <p:ext uri="{BB962C8B-B14F-4D97-AF65-F5344CB8AC3E}">
        <p14:creationId xmlns:p14="http://schemas.microsoft.com/office/powerpoint/2010/main" val="34171525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Plant processen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2119740"/>
            <a:ext cx="7886700" cy="4738260"/>
          </a:xfrm>
        </p:spPr>
        <p:txBody>
          <a:bodyPr>
            <a:normAutofit/>
          </a:bodyPr>
          <a:lstStyle/>
          <a:p>
            <a:pPr indent="0">
              <a:buNone/>
              <a:defRPr/>
            </a:pPr>
            <a:r>
              <a:rPr lang="nl-NL" b="1" dirty="0"/>
              <a:t>Groei</a:t>
            </a:r>
          </a:p>
          <a:p>
            <a:pPr indent="0">
              <a:buNone/>
              <a:defRPr/>
            </a:pPr>
            <a:endParaRPr lang="nl-NL" b="1" dirty="0"/>
          </a:p>
          <a:p>
            <a:pPr indent="0">
              <a:buNone/>
              <a:defRPr/>
            </a:pPr>
            <a:r>
              <a:rPr lang="nl-NL" dirty="0"/>
              <a:t>Groei bestaat uit de vorming van nieuwe cellen en de strekking van de al bestaande cellen. </a:t>
            </a:r>
          </a:p>
          <a:p>
            <a:pPr indent="0">
              <a:buNone/>
              <a:defRPr/>
            </a:pPr>
            <a:endParaRPr lang="nl-NL" dirty="0"/>
          </a:p>
          <a:p>
            <a:pPr indent="0">
              <a:buNone/>
              <a:defRPr/>
            </a:pPr>
            <a:r>
              <a:rPr lang="nl-NL" dirty="0"/>
              <a:t>Een belangrijk voorwaarde voor groei is dat fotosynthese (assimilatie) op hoger niveau ligt dan de onderhoudsademhaling (dissimilatie) van de plant</a:t>
            </a:r>
            <a:r>
              <a:rPr lang="nl-NL" b="1" dirty="0"/>
              <a:t>.</a:t>
            </a:r>
            <a:endParaRPr lang="nl-NL" dirty="0"/>
          </a:p>
        </p:txBody>
      </p:sp>
      <p:pic>
        <p:nvPicPr>
          <p:cNvPr id="3" name="Afbeelding 2">
            <a:extLst>
              <a:ext uri="{FF2B5EF4-FFF2-40B4-BE49-F238E27FC236}">
                <a16:creationId xmlns:a16="http://schemas.microsoft.com/office/drawing/2014/main" id="{70C41595-B7A9-4D53-A9F4-CE566174B5AD}"/>
              </a:ext>
            </a:extLst>
          </p:cNvPr>
          <p:cNvPicPr>
            <a:picLocks noChangeAspect="1"/>
          </p:cNvPicPr>
          <p:nvPr/>
        </p:nvPicPr>
        <p:blipFill>
          <a:blip r:embed="rId3"/>
          <a:stretch>
            <a:fillRect/>
          </a:stretch>
        </p:blipFill>
        <p:spPr>
          <a:xfrm>
            <a:off x="10016950" y="3951215"/>
            <a:ext cx="1095826" cy="2848062"/>
          </a:xfrm>
          <a:prstGeom prst="rect">
            <a:avLst/>
          </a:prstGeom>
        </p:spPr>
      </p:pic>
    </p:spTree>
    <p:extLst>
      <p:ext uri="{BB962C8B-B14F-4D97-AF65-F5344CB8AC3E}">
        <p14:creationId xmlns:p14="http://schemas.microsoft.com/office/powerpoint/2010/main" val="16261417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Plant processen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527739"/>
            <a:ext cx="7886700" cy="4738260"/>
          </a:xfrm>
        </p:spPr>
        <p:txBody>
          <a:bodyPr>
            <a:normAutofit/>
          </a:bodyPr>
          <a:lstStyle/>
          <a:p>
            <a:pPr indent="0">
              <a:buNone/>
              <a:defRPr/>
            </a:pPr>
            <a:r>
              <a:rPr lang="nl-NL" b="1" dirty="0"/>
              <a:t>Transpiratie</a:t>
            </a:r>
          </a:p>
          <a:p>
            <a:pPr indent="0">
              <a:buNone/>
              <a:defRPr/>
            </a:pPr>
            <a:endParaRPr lang="nl-NL" dirty="0"/>
          </a:p>
          <a:p>
            <a:pPr indent="0">
              <a:buNone/>
              <a:defRPr/>
            </a:pPr>
            <a:r>
              <a:rPr lang="nl-NL" dirty="0"/>
              <a:t>Transpiratie of beter gezegd wateruitstoot, doormiddel van de huidmondjes (stomata) is belangrijk voor reguleren van de planttemperatuur. </a:t>
            </a:r>
          </a:p>
          <a:p>
            <a:pPr indent="0">
              <a:buNone/>
              <a:defRPr/>
            </a:pPr>
            <a:endParaRPr lang="nl-NL" dirty="0"/>
          </a:p>
          <a:p>
            <a:pPr indent="0">
              <a:buNone/>
              <a:defRPr/>
            </a:pPr>
            <a:r>
              <a:rPr lang="nl-NL" dirty="0"/>
              <a:t>De huidmondjes (stomata) zijn </a:t>
            </a:r>
            <a:r>
              <a:rPr lang="nl-NL" dirty="0" err="1"/>
              <a:t>reguleerbaar</a:t>
            </a:r>
            <a:r>
              <a:rPr lang="nl-NL" dirty="0"/>
              <a:t>, waarbij de stand o.a. beïnvloed kan worden door de volgende klimaatfactoren: Licht, temperatuur, luchtvochtigheid en ventilatie. </a:t>
            </a:r>
          </a:p>
        </p:txBody>
      </p:sp>
      <p:pic>
        <p:nvPicPr>
          <p:cNvPr id="3" name="Afbeelding 2">
            <a:extLst>
              <a:ext uri="{FF2B5EF4-FFF2-40B4-BE49-F238E27FC236}">
                <a16:creationId xmlns:a16="http://schemas.microsoft.com/office/drawing/2014/main" id="{70C41595-B7A9-4D53-A9F4-CE566174B5AD}"/>
              </a:ext>
            </a:extLst>
          </p:cNvPr>
          <p:cNvPicPr>
            <a:picLocks noChangeAspect="1"/>
          </p:cNvPicPr>
          <p:nvPr/>
        </p:nvPicPr>
        <p:blipFill>
          <a:blip r:embed="rId3"/>
          <a:stretch>
            <a:fillRect/>
          </a:stretch>
        </p:blipFill>
        <p:spPr>
          <a:xfrm>
            <a:off x="10016950" y="3951215"/>
            <a:ext cx="1095826" cy="2848062"/>
          </a:xfrm>
          <a:prstGeom prst="rect">
            <a:avLst/>
          </a:prstGeom>
        </p:spPr>
      </p:pic>
    </p:spTree>
    <p:extLst>
      <p:ext uri="{BB962C8B-B14F-4D97-AF65-F5344CB8AC3E}">
        <p14:creationId xmlns:p14="http://schemas.microsoft.com/office/powerpoint/2010/main" val="694334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Plant processen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527739"/>
            <a:ext cx="7886700" cy="4738260"/>
          </a:xfrm>
        </p:spPr>
        <p:txBody>
          <a:bodyPr>
            <a:normAutofit lnSpcReduction="10000"/>
          </a:bodyPr>
          <a:lstStyle/>
          <a:p>
            <a:pPr indent="0">
              <a:buNone/>
              <a:defRPr/>
            </a:pPr>
            <a:r>
              <a:rPr lang="nl-NL" b="1" dirty="0"/>
              <a:t>Ademhaling</a:t>
            </a:r>
          </a:p>
          <a:p>
            <a:pPr indent="0">
              <a:buNone/>
              <a:defRPr/>
            </a:pPr>
            <a:endParaRPr lang="nl-NL" dirty="0"/>
          </a:p>
          <a:p>
            <a:pPr indent="0">
              <a:buNone/>
              <a:defRPr/>
            </a:pPr>
            <a:r>
              <a:rPr lang="nl-NL" dirty="0"/>
              <a:t>Bij fotosynthese maakt de plant onder invloed van licht suikers uit CO2 en water. Bij de ademhaling (dissimilatie) gebeurt het tegenovergestelde, hierbij wordt een deel van de aangemaakte suikers verbrand in de vorm van onderhoudsademhaling om alle interne processen binnen de plant op gang te houden. </a:t>
            </a:r>
          </a:p>
          <a:p>
            <a:pPr indent="0">
              <a:buNone/>
              <a:defRPr/>
            </a:pPr>
            <a:endParaRPr lang="nl-NL" dirty="0"/>
          </a:p>
          <a:p>
            <a:pPr indent="0">
              <a:buNone/>
              <a:defRPr/>
            </a:pPr>
            <a:r>
              <a:rPr lang="nl-NL" dirty="0"/>
              <a:t>De overgebleven suikers worden in de vorm van groeiademhaling ingezet voor de groei en ontwikkeling van de plant. De onderhoudsademhaling gaat hierbij altijd voor op de groeiademhaling. </a:t>
            </a:r>
          </a:p>
        </p:txBody>
      </p:sp>
      <p:pic>
        <p:nvPicPr>
          <p:cNvPr id="3" name="Afbeelding 2">
            <a:extLst>
              <a:ext uri="{FF2B5EF4-FFF2-40B4-BE49-F238E27FC236}">
                <a16:creationId xmlns:a16="http://schemas.microsoft.com/office/drawing/2014/main" id="{70C41595-B7A9-4D53-A9F4-CE566174B5AD}"/>
              </a:ext>
            </a:extLst>
          </p:cNvPr>
          <p:cNvPicPr>
            <a:picLocks noChangeAspect="1"/>
          </p:cNvPicPr>
          <p:nvPr/>
        </p:nvPicPr>
        <p:blipFill>
          <a:blip r:embed="rId3"/>
          <a:stretch>
            <a:fillRect/>
          </a:stretch>
        </p:blipFill>
        <p:spPr>
          <a:xfrm>
            <a:off x="10016950" y="3951215"/>
            <a:ext cx="1095826" cy="2848062"/>
          </a:xfrm>
          <a:prstGeom prst="rect">
            <a:avLst/>
          </a:prstGeom>
        </p:spPr>
      </p:pic>
    </p:spTree>
    <p:extLst>
      <p:ext uri="{BB962C8B-B14F-4D97-AF65-F5344CB8AC3E}">
        <p14:creationId xmlns:p14="http://schemas.microsoft.com/office/powerpoint/2010/main" val="8346435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Klimaatprocessen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886700" cy="4738260"/>
          </a:xfrm>
        </p:spPr>
        <p:txBody>
          <a:bodyPr>
            <a:normAutofit fontScale="92500"/>
          </a:bodyPr>
          <a:lstStyle/>
          <a:p>
            <a:pPr indent="0">
              <a:buNone/>
              <a:defRPr/>
            </a:pPr>
            <a:r>
              <a:rPr lang="nl-NL" b="1" dirty="0"/>
              <a:t>Temperatuur</a:t>
            </a:r>
          </a:p>
          <a:p>
            <a:pPr indent="0">
              <a:buNone/>
              <a:defRPr/>
            </a:pPr>
            <a:endParaRPr lang="nl-NL" dirty="0"/>
          </a:p>
          <a:p>
            <a:pPr indent="0">
              <a:buNone/>
              <a:defRPr/>
            </a:pPr>
            <a:r>
              <a:rPr lang="nl-NL" dirty="0"/>
              <a:t>Het vinden van de ideale temperatuur blijft echter een lastige zaak. De optimale temperatuur verschilt namelijk per plantproces. De gevoeligheid voor bijv. fotosynthese is bij een tomaat tussen de 17 en 24 graden minimaal, waardoor het verhogen van de temperatuur nauwelijks zin heeft. </a:t>
            </a:r>
          </a:p>
          <a:p>
            <a:pPr indent="0">
              <a:buNone/>
              <a:defRPr/>
            </a:pPr>
            <a:endParaRPr lang="nl-NL" dirty="0"/>
          </a:p>
          <a:p>
            <a:pPr indent="0">
              <a:buNone/>
              <a:defRPr/>
            </a:pPr>
            <a:r>
              <a:rPr lang="nl-NL" dirty="0"/>
              <a:t>De verdeling en de inbouw van suikers is echter binnen ditzelfde traject wel temperatuurgevoelig. Waar de fotosynthese bij een lagere temperatuur gewoon doorloopt, daar wordt de verdeling en inbouw van suikers juist geremd en vind er een ophoping van suikers in de bladeren plaats.</a:t>
            </a:r>
          </a:p>
        </p:txBody>
      </p:sp>
      <p:pic>
        <p:nvPicPr>
          <p:cNvPr id="2" name="Afbeelding 1">
            <a:extLst>
              <a:ext uri="{FF2B5EF4-FFF2-40B4-BE49-F238E27FC236}">
                <a16:creationId xmlns:a16="http://schemas.microsoft.com/office/drawing/2014/main" id="{ECB9EFF4-DB01-45B8-BD0C-4712F45F4B5E}"/>
              </a:ext>
            </a:extLst>
          </p:cNvPr>
          <p:cNvPicPr>
            <a:picLocks noChangeAspect="1"/>
          </p:cNvPicPr>
          <p:nvPr/>
        </p:nvPicPr>
        <p:blipFill>
          <a:blip r:embed="rId3"/>
          <a:stretch>
            <a:fillRect/>
          </a:stretch>
        </p:blipFill>
        <p:spPr>
          <a:xfrm>
            <a:off x="9610800" y="4036862"/>
            <a:ext cx="2117010" cy="2612274"/>
          </a:xfrm>
          <a:prstGeom prst="rect">
            <a:avLst/>
          </a:prstGeom>
        </p:spPr>
      </p:pic>
    </p:spTree>
    <p:extLst>
      <p:ext uri="{BB962C8B-B14F-4D97-AF65-F5344CB8AC3E}">
        <p14:creationId xmlns:p14="http://schemas.microsoft.com/office/powerpoint/2010/main" val="28389708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Klimaatprocessen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886700" cy="4738260"/>
          </a:xfrm>
        </p:spPr>
        <p:txBody>
          <a:bodyPr>
            <a:normAutofit/>
          </a:bodyPr>
          <a:lstStyle/>
          <a:p>
            <a:pPr indent="0">
              <a:buNone/>
              <a:defRPr/>
            </a:pPr>
            <a:r>
              <a:rPr lang="nl-NL" b="1" dirty="0"/>
              <a:t>CO2</a:t>
            </a:r>
          </a:p>
          <a:p>
            <a:pPr indent="0">
              <a:buNone/>
              <a:defRPr/>
            </a:pPr>
            <a:endParaRPr lang="nl-NL" b="1" dirty="0"/>
          </a:p>
          <a:p>
            <a:pPr indent="0">
              <a:buNone/>
              <a:defRPr/>
            </a:pPr>
            <a:r>
              <a:rPr lang="nl-NL" dirty="0"/>
              <a:t>Het CO2 niveau heeft effect op het verloop van: fotosynthese en groei. Dit proces kan geoptimaliseerd worden door lichtafhankelijk extra CO2 te doseren. </a:t>
            </a:r>
          </a:p>
          <a:p>
            <a:pPr indent="0">
              <a:buNone/>
              <a:defRPr/>
            </a:pPr>
            <a:endParaRPr lang="nl-NL" dirty="0"/>
          </a:p>
        </p:txBody>
      </p:sp>
      <p:pic>
        <p:nvPicPr>
          <p:cNvPr id="2" name="Afbeelding 1">
            <a:extLst>
              <a:ext uri="{FF2B5EF4-FFF2-40B4-BE49-F238E27FC236}">
                <a16:creationId xmlns:a16="http://schemas.microsoft.com/office/drawing/2014/main" id="{D54182E5-4EA0-4EFE-B08D-B8AB5CB8C813}"/>
              </a:ext>
            </a:extLst>
          </p:cNvPr>
          <p:cNvPicPr>
            <a:picLocks noChangeAspect="1"/>
          </p:cNvPicPr>
          <p:nvPr/>
        </p:nvPicPr>
        <p:blipFill>
          <a:blip r:embed="rId3"/>
          <a:stretch>
            <a:fillRect/>
          </a:stretch>
        </p:blipFill>
        <p:spPr>
          <a:xfrm>
            <a:off x="9092019" y="3917658"/>
            <a:ext cx="2452432" cy="2792163"/>
          </a:xfrm>
          <a:prstGeom prst="rect">
            <a:avLst/>
          </a:prstGeom>
        </p:spPr>
      </p:pic>
    </p:spTree>
    <p:extLst>
      <p:ext uri="{BB962C8B-B14F-4D97-AF65-F5344CB8AC3E}">
        <p14:creationId xmlns:p14="http://schemas.microsoft.com/office/powerpoint/2010/main" val="263372343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Klimaatprocessen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886700" cy="4738260"/>
          </a:xfrm>
        </p:spPr>
        <p:txBody>
          <a:bodyPr>
            <a:normAutofit fontScale="92500"/>
          </a:bodyPr>
          <a:lstStyle/>
          <a:p>
            <a:pPr indent="0">
              <a:buNone/>
              <a:defRPr/>
            </a:pPr>
            <a:r>
              <a:rPr lang="nl-NL" b="1" dirty="0"/>
              <a:t>Luchtvochtigheid</a:t>
            </a:r>
          </a:p>
          <a:p>
            <a:pPr indent="0">
              <a:buNone/>
              <a:defRPr/>
            </a:pPr>
            <a:endParaRPr lang="nl-NL" dirty="0"/>
          </a:p>
          <a:p>
            <a:pPr indent="0">
              <a:buNone/>
              <a:defRPr/>
            </a:pPr>
            <a:r>
              <a:rPr lang="nl-NL" dirty="0"/>
              <a:t>Een plant reageert op een verhoging van de luchtvochtigheid door het verder openen van de huidmondjes, dit komt niet alleen de fotosynthese ten goede maar ook de cel strekking van de plant en daarmee de groei. </a:t>
            </a:r>
          </a:p>
          <a:p>
            <a:pPr indent="0">
              <a:buNone/>
              <a:defRPr/>
            </a:pPr>
            <a:endParaRPr lang="nl-NL" dirty="0"/>
          </a:p>
          <a:p>
            <a:pPr indent="0">
              <a:buNone/>
              <a:defRPr/>
            </a:pPr>
            <a:r>
              <a:rPr lang="nl-NL" dirty="0"/>
              <a:t>Bij een hoge luchtvochtigheid is de verdampingsnelheid lager en bij een lage luchtvochtigheid is deze hoger. Bij een drogere lucht zal de plant dus meer verdampen, waardoor de luchtvochtigheid toeneemt en de verdamping weer afneemt. Deze cirkel kan worden doorbroken, wanneer de luchtvochtigheid in de kas afzonderlijk kan worden geregeld. </a:t>
            </a:r>
          </a:p>
        </p:txBody>
      </p:sp>
      <p:pic>
        <p:nvPicPr>
          <p:cNvPr id="2" name="Afbeelding 1">
            <a:extLst>
              <a:ext uri="{FF2B5EF4-FFF2-40B4-BE49-F238E27FC236}">
                <a16:creationId xmlns:a16="http://schemas.microsoft.com/office/drawing/2014/main" id="{F4A933B2-35B5-4037-B60A-9DFFC91DFB25}"/>
              </a:ext>
            </a:extLst>
          </p:cNvPr>
          <p:cNvPicPr>
            <a:picLocks noChangeAspect="1"/>
          </p:cNvPicPr>
          <p:nvPr/>
        </p:nvPicPr>
        <p:blipFill>
          <a:blip r:embed="rId3"/>
          <a:stretch>
            <a:fillRect/>
          </a:stretch>
        </p:blipFill>
        <p:spPr>
          <a:xfrm>
            <a:off x="9589043" y="3926048"/>
            <a:ext cx="2263266" cy="2814506"/>
          </a:xfrm>
          <a:prstGeom prst="rect">
            <a:avLst/>
          </a:prstGeom>
        </p:spPr>
      </p:pic>
    </p:spTree>
    <p:extLst>
      <p:ext uri="{BB962C8B-B14F-4D97-AF65-F5344CB8AC3E}">
        <p14:creationId xmlns:p14="http://schemas.microsoft.com/office/powerpoint/2010/main" val="41682495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Klimaatprocessen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886700" cy="4738260"/>
          </a:xfrm>
        </p:spPr>
        <p:txBody>
          <a:bodyPr>
            <a:normAutofit/>
          </a:bodyPr>
          <a:lstStyle/>
          <a:p>
            <a:pPr indent="0">
              <a:buNone/>
              <a:defRPr/>
            </a:pPr>
            <a:r>
              <a:rPr lang="nl-NL" b="1" dirty="0"/>
              <a:t>Licht</a:t>
            </a:r>
          </a:p>
          <a:p>
            <a:pPr indent="0">
              <a:buNone/>
              <a:defRPr/>
            </a:pPr>
            <a:endParaRPr lang="nl-NL" b="1" dirty="0"/>
          </a:p>
          <a:p>
            <a:pPr indent="0">
              <a:buNone/>
              <a:defRPr/>
            </a:pPr>
            <a:r>
              <a:rPr lang="nl-NL" dirty="0"/>
              <a:t>Het lichtniveau is net als CO2 in grote mate bepalend voor het fotosynthese niveau en groei van de plant. Daarnaast speelt het ook een belangrijke rol bij het activeren van de transpiratie voor het opgang brengen van het intern transport binnen de plant. </a:t>
            </a:r>
          </a:p>
          <a:p>
            <a:pPr indent="0">
              <a:buNone/>
              <a:defRPr/>
            </a:pPr>
            <a:endParaRPr lang="nl-NL" dirty="0"/>
          </a:p>
          <a:p>
            <a:pPr indent="0">
              <a:buNone/>
              <a:defRPr/>
            </a:pPr>
            <a:r>
              <a:rPr lang="nl-NL" dirty="0"/>
              <a:t>Bij de inzet van zowel natuurlijk als kunstmatig licht is het zoeken naar de juiste balans tussen lichtintensiteit en kleursamenstelling voor het optimaliseren van de plantprocessen.. </a:t>
            </a:r>
          </a:p>
        </p:txBody>
      </p:sp>
      <p:pic>
        <p:nvPicPr>
          <p:cNvPr id="2" name="Afbeelding 1">
            <a:extLst>
              <a:ext uri="{FF2B5EF4-FFF2-40B4-BE49-F238E27FC236}">
                <a16:creationId xmlns:a16="http://schemas.microsoft.com/office/drawing/2014/main" id="{8A450A3F-3AE3-4A20-A803-9671B541D3FA}"/>
              </a:ext>
            </a:extLst>
          </p:cNvPr>
          <p:cNvPicPr>
            <a:picLocks noChangeAspect="1"/>
          </p:cNvPicPr>
          <p:nvPr/>
        </p:nvPicPr>
        <p:blipFill>
          <a:blip r:embed="rId3"/>
          <a:stretch>
            <a:fillRect/>
          </a:stretch>
        </p:blipFill>
        <p:spPr>
          <a:xfrm>
            <a:off x="9481591" y="4009938"/>
            <a:ext cx="2328676" cy="2848062"/>
          </a:xfrm>
          <a:prstGeom prst="rect">
            <a:avLst/>
          </a:prstGeom>
        </p:spPr>
      </p:pic>
    </p:spTree>
    <p:extLst>
      <p:ext uri="{BB962C8B-B14F-4D97-AF65-F5344CB8AC3E}">
        <p14:creationId xmlns:p14="http://schemas.microsoft.com/office/powerpoint/2010/main" val="29963119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5BF33C1D-068A-4FDD-AE17-E6B3983E6155}"/>
              </a:ext>
            </a:extLst>
          </p:cNvPr>
          <p:cNvSpPr>
            <a:spLocks noGrp="1" noChangeArrowheads="1"/>
          </p:cNvSpPr>
          <p:nvPr>
            <p:ph type="title"/>
          </p:nvPr>
        </p:nvSpPr>
        <p:spPr/>
        <p:txBody>
          <a:bodyPr/>
          <a:lstStyle/>
          <a:p>
            <a:pPr eaLnBrk="1" hangingPunct="1"/>
            <a:r>
              <a:rPr lang="nl-NL" altLang="nl-NL" b="1"/>
              <a:t>Aftrap</a:t>
            </a:r>
          </a:p>
        </p:txBody>
      </p:sp>
      <p:pic>
        <p:nvPicPr>
          <p:cNvPr id="4099" name="Afbeelding 6">
            <a:extLst>
              <a:ext uri="{FF2B5EF4-FFF2-40B4-BE49-F238E27FC236}">
                <a16:creationId xmlns:a16="http://schemas.microsoft.com/office/drawing/2014/main" id="{75FAD6AD-3C9B-492F-9EB2-0AAC95823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Afbeelding 3">
            <a:extLst>
              <a:ext uri="{FF2B5EF4-FFF2-40B4-BE49-F238E27FC236}">
                <a16:creationId xmlns:a16="http://schemas.microsoft.com/office/drawing/2014/main" id="{08AD22CF-237A-4C8F-AAD3-DEDB17470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04938"/>
            <a:ext cx="9144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886700" cy="4738260"/>
          </a:xfrm>
        </p:spPr>
        <p:txBody>
          <a:bodyPr>
            <a:normAutofit/>
          </a:bodyPr>
          <a:lstStyle/>
          <a:p>
            <a:pPr indent="0">
              <a:buNone/>
              <a:defRPr/>
            </a:pPr>
            <a:r>
              <a:rPr lang="nl-NL" dirty="0"/>
              <a:t>.</a:t>
            </a:r>
          </a:p>
        </p:txBody>
      </p:sp>
      <p:pic>
        <p:nvPicPr>
          <p:cNvPr id="3" name="Afbeelding 2">
            <a:extLst>
              <a:ext uri="{FF2B5EF4-FFF2-40B4-BE49-F238E27FC236}">
                <a16:creationId xmlns:a16="http://schemas.microsoft.com/office/drawing/2014/main" id="{91D5A806-1B52-40BB-AE62-597962190991}"/>
              </a:ext>
            </a:extLst>
          </p:cNvPr>
          <p:cNvPicPr>
            <a:picLocks noChangeAspect="1"/>
          </p:cNvPicPr>
          <p:nvPr/>
        </p:nvPicPr>
        <p:blipFill>
          <a:blip r:embed="rId3"/>
          <a:stretch>
            <a:fillRect/>
          </a:stretch>
        </p:blipFill>
        <p:spPr>
          <a:xfrm>
            <a:off x="1247526" y="672958"/>
            <a:ext cx="9696948" cy="5512083"/>
          </a:xfrm>
          <a:prstGeom prst="rect">
            <a:avLst/>
          </a:prstGeom>
        </p:spPr>
      </p:pic>
      <p:sp>
        <p:nvSpPr>
          <p:cNvPr id="4" name="Ovaal 3">
            <a:extLst>
              <a:ext uri="{FF2B5EF4-FFF2-40B4-BE49-F238E27FC236}">
                <a16:creationId xmlns:a16="http://schemas.microsoft.com/office/drawing/2014/main" id="{91609731-9EAA-4B38-BD32-9F6149F89501}"/>
              </a:ext>
            </a:extLst>
          </p:cNvPr>
          <p:cNvSpPr/>
          <p:nvPr/>
        </p:nvSpPr>
        <p:spPr>
          <a:xfrm>
            <a:off x="3827283" y="2645310"/>
            <a:ext cx="1498862" cy="4089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8617746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886700" cy="4738260"/>
          </a:xfrm>
        </p:spPr>
        <p:txBody>
          <a:bodyPr>
            <a:normAutofit/>
          </a:bodyPr>
          <a:lstStyle/>
          <a:p>
            <a:pPr indent="0">
              <a:buNone/>
              <a:defRPr/>
            </a:pPr>
            <a:r>
              <a:rPr lang="nl-NL" dirty="0"/>
              <a:t>.</a:t>
            </a:r>
          </a:p>
        </p:txBody>
      </p:sp>
      <p:pic>
        <p:nvPicPr>
          <p:cNvPr id="2" name="Afbeelding 1">
            <a:extLst>
              <a:ext uri="{FF2B5EF4-FFF2-40B4-BE49-F238E27FC236}">
                <a16:creationId xmlns:a16="http://schemas.microsoft.com/office/drawing/2014/main" id="{640C6192-0E2E-46DF-9424-081C071F94FC}"/>
              </a:ext>
            </a:extLst>
          </p:cNvPr>
          <p:cNvPicPr>
            <a:picLocks noChangeAspect="1"/>
          </p:cNvPicPr>
          <p:nvPr/>
        </p:nvPicPr>
        <p:blipFill>
          <a:blip r:embed="rId3"/>
          <a:stretch>
            <a:fillRect/>
          </a:stretch>
        </p:blipFill>
        <p:spPr>
          <a:xfrm>
            <a:off x="1793654" y="892044"/>
            <a:ext cx="8604692" cy="5073911"/>
          </a:xfrm>
          <a:prstGeom prst="rect">
            <a:avLst/>
          </a:prstGeom>
        </p:spPr>
      </p:pic>
    </p:spTree>
    <p:extLst>
      <p:ext uri="{BB962C8B-B14F-4D97-AF65-F5344CB8AC3E}">
        <p14:creationId xmlns:p14="http://schemas.microsoft.com/office/powerpoint/2010/main" val="3766995462"/>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558761" y="1102151"/>
            <a:ext cx="7886700" cy="996950"/>
          </a:xfrm>
        </p:spPr>
        <p:txBody>
          <a:bodyPr>
            <a:normAutofit/>
          </a:bodyPr>
          <a:lstStyle/>
          <a:p>
            <a:pPr eaLnBrk="1" hangingPunct="1"/>
            <a:endParaRPr lang="nl-NL" altLang="nl-NL" b="1" dirty="0"/>
          </a:p>
        </p:txBody>
      </p:sp>
      <p:pic>
        <p:nvPicPr>
          <p:cNvPr id="5124" name="Afbeelding 6">
            <a:extLst>
              <a:ext uri="{FF2B5EF4-FFF2-40B4-BE49-F238E27FC236}">
                <a16:creationId xmlns:a16="http://schemas.microsoft.com/office/drawing/2014/main" id="{CD798D11-19D8-4507-99B0-33217548E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Tijdelijke aanduiding voor inhoud 4">
            <a:extLst>
              <a:ext uri="{FF2B5EF4-FFF2-40B4-BE49-F238E27FC236}">
                <a16:creationId xmlns:a16="http://schemas.microsoft.com/office/drawing/2014/main" id="{5659B081-B505-4881-BC89-DBFD945D393D}"/>
              </a:ext>
            </a:extLst>
          </p:cNvPr>
          <p:cNvPicPr>
            <a:picLocks noGrp="1" noChangeAspect="1"/>
          </p:cNvPicPr>
          <p:nvPr>
            <p:ph idx="1"/>
          </p:nvPr>
        </p:nvPicPr>
        <p:blipFill>
          <a:blip r:embed="rId4"/>
          <a:stretch>
            <a:fillRect/>
          </a:stretch>
        </p:blipFill>
        <p:spPr>
          <a:xfrm>
            <a:off x="1405825" y="1403809"/>
            <a:ext cx="8192571" cy="4214567"/>
          </a:xfrm>
          <a:prstGeom prst="rect">
            <a:avLst/>
          </a:prstGeom>
        </p:spPr>
      </p:pic>
    </p:spTree>
    <p:extLst>
      <p:ext uri="{BB962C8B-B14F-4D97-AF65-F5344CB8AC3E}">
        <p14:creationId xmlns:p14="http://schemas.microsoft.com/office/powerpoint/2010/main" val="270798040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2152650" y="900114"/>
            <a:ext cx="7886700" cy="996950"/>
          </a:xfrm>
        </p:spPr>
        <p:txBody>
          <a:bodyPr/>
          <a:lstStyle/>
          <a:p>
            <a:pPr eaLnBrk="1" hangingPunct="1"/>
            <a:r>
              <a:rPr lang="nl-NL" altLang="nl-NL" b="1" dirty="0"/>
              <a:t>Blok 5 Telen op afstand</a:t>
            </a:r>
          </a:p>
        </p:txBody>
      </p:sp>
      <p:sp>
        <p:nvSpPr>
          <p:cNvPr id="4" name="Tijdelijke aanduiding voor inhoud 3">
            <a:extLst>
              <a:ext uri="{FF2B5EF4-FFF2-40B4-BE49-F238E27FC236}">
                <a16:creationId xmlns:a16="http://schemas.microsoft.com/office/drawing/2014/main" id="{330B07F8-683C-4464-ADBA-6155E907C122}"/>
              </a:ext>
            </a:extLst>
          </p:cNvPr>
          <p:cNvSpPr>
            <a:spLocks noGrp="1"/>
          </p:cNvSpPr>
          <p:nvPr>
            <p:ph idx="1"/>
          </p:nvPr>
        </p:nvSpPr>
        <p:spPr/>
        <p:txBody>
          <a:bodyPr/>
          <a:lstStyle/>
          <a:p>
            <a:r>
              <a:rPr lang="nl-NL" dirty="0"/>
              <a:t>Les 1 introductie</a:t>
            </a:r>
          </a:p>
          <a:p>
            <a:r>
              <a:rPr lang="nl-NL" dirty="0"/>
              <a:t>Les 2 Meting en sturing</a:t>
            </a:r>
          </a:p>
          <a:p>
            <a:endParaRPr lang="nl-NL" dirty="0"/>
          </a:p>
        </p:txBody>
      </p:sp>
    </p:spTree>
    <p:extLst>
      <p:ext uri="{BB962C8B-B14F-4D97-AF65-F5344CB8AC3E}">
        <p14:creationId xmlns:p14="http://schemas.microsoft.com/office/powerpoint/2010/main" val="398529153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53389" y="692537"/>
            <a:ext cx="7886700" cy="996950"/>
          </a:xfrm>
        </p:spPr>
        <p:txBody>
          <a:bodyPr/>
          <a:lstStyle/>
          <a:p>
            <a:pPr eaLnBrk="1" hangingPunct="1"/>
            <a:r>
              <a:rPr lang="nl-NL" altLang="nl-NL" b="1" dirty="0"/>
              <a:t>Introductie</a:t>
            </a:r>
          </a:p>
        </p:txBody>
      </p:sp>
      <p:sp>
        <p:nvSpPr>
          <p:cNvPr id="4" name="Tijdelijke aanduiding voor inhoud 3">
            <a:extLst>
              <a:ext uri="{FF2B5EF4-FFF2-40B4-BE49-F238E27FC236}">
                <a16:creationId xmlns:a16="http://schemas.microsoft.com/office/drawing/2014/main" id="{61496CB9-68CC-4ED2-B5D2-60DB0D81F3E7}"/>
              </a:ext>
            </a:extLst>
          </p:cNvPr>
          <p:cNvSpPr>
            <a:spLocks noGrp="1"/>
          </p:cNvSpPr>
          <p:nvPr>
            <p:ph idx="1"/>
          </p:nvPr>
        </p:nvSpPr>
        <p:spPr>
          <a:xfrm>
            <a:off x="953389" y="1783869"/>
            <a:ext cx="7740000" cy="4351338"/>
          </a:xfrm>
        </p:spPr>
        <p:txBody>
          <a:bodyPr/>
          <a:lstStyle/>
          <a:p>
            <a:pPr indent="0">
              <a:buNone/>
            </a:pPr>
            <a:r>
              <a:rPr lang="nl-NL" dirty="0">
                <a:solidFill>
                  <a:srgbClr val="313537"/>
                </a:solidFill>
                <a:latin typeface="Merriweather"/>
              </a:rPr>
              <a:t>Als teler teel je een product dat door de afnemer wordt gekocht. De afnemer stelt eisen aan het product, deze eisen worden vertaald in productspecificaties.</a:t>
            </a:r>
            <a:endParaRPr lang="nl-NL" dirty="0"/>
          </a:p>
        </p:txBody>
      </p:sp>
      <p:pic>
        <p:nvPicPr>
          <p:cNvPr id="2" name="Afbeelding 1">
            <a:extLst>
              <a:ext uri="{FF2B5EF4-FFF2-40B4-BE49-F238E27FC236}">
                <a16:creationId xmlns:a16="http://schemas.microsoft.com/office/drawing/2014/main" id="{0FF97892-D762-4113-B5D4-760B37EE736C}"/>
              </a:ext>
            </a:extLst>
          </p:cNvPr>
          <p:cNvPicPr>
            <a:picLocks noChangeAspect="1"/>
          </p:cNvPicPr>
          <p:nvPr/>
        </p:nvPicPr>
        <p:blipFill>
          <a:blip r:embed="rId3"/>
          <a:stretch>
            <a:fillRect/>
          </a:stretch>
        </p:blipFill>
        <p:spPr>
          <a:xfrm>
            <a:off x="1093509" y="2985940"/>
            <a:ext cx="6096000" cy="3429000"/>
          </a:xfrm>
          <a:prstGeom prst="rect">
            <a:avLst/>
          </a:prstGeom>
        </p:spPr>
      </p:pic>
    </p:spTree>
    <p:extLst>
      <p:ext uri="{BB962C8B-B14F-4D97-AF65-F5344CB8AC3E}">
        <p14:creationId xmlns:p14="http://schemas.microsoft.com/office/powerpoint/2010/main" val="240174729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dirty="0"/>
              <a:t>Productspecificatie</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886700" cy="4738260"/>
          </a:xfrm>
        </p:spPr>
        <p:txBody>
          <a:bodyPr>
            <a:normAutofit/>
          </a:bodyPr>
          <a:lstStyle/>
          <a:p>
            <a:pPr indent="0">
              <a:buNone/>
              <a:defRPr/>
            </a:pPr>
            <a:r>
              <a:rPr lang="nl-NL" dirty="0"/>
              <a:t>In een productspecificatie wordt omschreven waar het product aan moet voldoen. </a:t>
            </a:r>
          </a:p>
          <a:p>
            <a:pPr indent="0">
              <a:buNone/>
              <a:defRPr/>
            </a:pPr>
            <a:endParaRPr lang="nl-NL" dirty="0"/>
          </a:p>
          <a:p>
            <a:pPr indent="0">
              <a:buNone/>
              <a:defRPr/>
            </a:pPr>
            <a:r>
              <a:rPr lang="nl-NL" dirty="0"/>
              <a:t>Een gerberateler krijgt bijvoorbeeld productspecificatie over de lengte van de steel, grootte van de bloemknop en stengelgewicht. </a:t>
            </a:r>
          </a:p>
          <a:p>
            <a:pPr indent="0">
              <a:buNone/>
              <a:defRPr/>
            </a:pPr>
            <a:endParaRPr lang="nl-NL" dirty="0"/>
          </a:p>
          <a:p>
            <a:pPr indent="0">
              <a:buNone/>
              <a:defRPr/>
            </a:pPr>
            <a:r>
              <a:rPr lang="nl-NL" dirty="0"/>
              <a:t>Een tomatenteler moet een bepaald vruchtgewicht aanleveren, bepaald aantal tomaten aan een tros en in contractafspraken kunnen er kilo’s worden afgesproken die de teler mag/moet leveren.</a:t>
            </a:r>
          </a:p>
        </p:txBody>
      </p:sp>
    </p:spTree>
    <p:extLst>
      <p:ext uri="{BB962C8B-B14F-4D97-AF65-F5344CB8AC3E}">
        <p14:creationId xmlns:p14="http://schemas.microsoft.com/office/powerpoint/2010/main" val="24197229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Strategie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886700" cy="4738260"/>
          </a:xfrm>
        </p:spPr>
        <p:txBody>
          <a:bodyPr>
            <a:normAutofit lnSpcReduction="10000"/>
          </a:bodyPr>
          <a:lstStyle/>
          <a:p>
            <a:pPr indent="0" fontAlgn="base">
              <a:buNone/>
            </a:pPr>
            <a:r>
              <a:rPr lang="nl-NL" dirty="0"/>
              <a:t>De teler gaat met deze eisen aan de slag. Er wordt een goed ras gekozen en er wordt een teeltplan gemaakt. Het teeltplan is de strategie die de teler gaat volgen.</a:t>
            </a:r>
          </a:p>
          <a:p>
            <a:pPr indent="0" fontAlgn="base">
              <a:buNone/>
            </a:pPr>
            <a:endParaRPr lang="nl-NL" dirty="0"/>
          </a:p>
          <a:p>
            <a:pPr indent="0" fontAlgn="base">
              <a:buNone/>
            </a:pPr>
            <a:r>
              <a:rPr lang="nl-NL" dirty="0"/>
              <a:t>Plantdatum wordt bepaald, plantafstanden, substraat, teeltsysteem en vervolgens de klimaat- en irrigatiestrategie. Als er belichting aanwezig is zal er ook een lichtplan worden gemaakt. </a:t>
            </a:r>
          </a:p>
          <a:p>
            <a:pPr indent="0" fontAlgn="base">
              <a:buNone/>
            </a:pPr>
            <a:endParaRPr lang="nl-NL" dirty="0"/>
          </a:p>
          <a:p>
            <a:pPr indent="0" fontAlgn="base">
              <a:buNone/>
            </a:pPr>
            <a:r>
              <a:rPr lang="nl-NL" dirty="0"/>
              <a:t>Met deze strategie streeft de teler om de productspecificaties zoveel mogelijk te behalen. </a:t>
            </a:r>
          </a:p>
          <a:p>
            <a:pPr indent="0" fontAlgn="base">
              <a:buNone/>
            </a:pPr>
            <a:br>
              <a:rPr lang="nl-NL" dirty="0"/>
            </a:br>
            <a:endParaRPr lang="nl-NL" dirty="0"/>
          </a:p>
        </p:txBody>
      </p:sp>
      <p:pic>
        <p:nvPicPr>
          <p:cNvPr id="3" name="Afbeelding 2">
            <a:extLst>
              <a:ext uri="{FF2B5EF4-FFF2-40B4-BE49-F238E27FC236}">
                <a16:creationId xmlns:a16="http://schemas.microsoft.com/office/drawing/2014/main" id="{9EF5E3CE-5E46-47C7-B7E7-2D1FB341B912}"/>
              </a:ext>
            </a:extLst>
          </p:cNvPr>
          <p:cNvPicPr>
            <a:picLocks noChangeAspect="1"/>
          </p:cNvPicPr>
          <p:nvPr/>
        </p:nvPicPr>
        <p:blipFill>
          <a:blip r:embed="rId3"/>
          <a:stretch>
            <a:fillRect/>
          </a:stretch>
        </p:blipFill>
        <p:spPr>
          <a:xfrm>
            <a:off x="9311178" y="218938"/>
            <a:ext cx="2619375" cy="1743075"/>
          </a:xfrm>
          <a:prstGeom prst="rect">
            <a:avLst/>
          </a:prstGeom>
        </p:spPr>
      </p:pic>
      <p:pic>
        <p:nvPicPr>
          <p:cNvPr id="1026" name="Picture 2" descr="FloraNews.com - Aphrodite Orchidee gelooft in toekomst van compacte  pot-Phalaenopsis">
            <a:extLst>
              <a:ext uri="{FF2B5EF4-FFF2-40B4-BE49-F238E27FC236}">
                <a16:creationId xmlns:a16="http://schemas.microsoft.com/office/drawing/2014/main" id="{1E7E7BB8-14BC-42C9-9DF0-80C4DEB0C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2505" y="4280005"/>
            <a:ext cx="4089498" cy="213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28040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Strategie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886700" cy="4738260"/>
          </a:xfrm>
        </p:spPr>
        <p:txBody>
          <a:bodyPr>
            <a:normAutofit/>
          </a:bodyPr>
          <a:lstStyle/>
          <a:p>
            <a:pPr indent="0" fontAlgn="base">
              <a:buNone/>
            </a:pPr>
            <a:r>
              <a:rPr lang="nl-NL" dirty="0"/>
              <a:t>Voorbeeld: een teler teelt een </a:t>
            </a:r>
            <a:r>
              <a:rPr lang="nl-NL" dirty="0" err="1"/>
              <a:t>tomatenras</a:t>
            </a:r>
            <a:r>
              <a:rPr lang="nl-NL" dirty="0"/>
              <a:t> dat gemiddeld een vruchtgewicht van 125 - 150 gram heeft. Dit is ook opgenomen in de productspecificatie van de afnemer.</a:t>
            </a:r>
          </a:p>
          <a:p>
            <a:pPr indent="0" fontAlgn="base">
              <a:buNone/>
            </a:pPr>
            <a:endParaRPr lang="nl-NL" dirty="0"/>
          </a:p>
          <a:p>
            <a:pPr indent="0" fontAlgn="base">
              <a:buNone/>
            </a:pPr>
            <a:r>
              <a:rPr lang="nl-NL" dirty="0"/>
              <a:t>Dan is het in de zomer een uitdaging om de tomaten niet te grof (te zwaar) te laten worden en in het najaar niet te fijn (te licht).</a:t>
            </a:r>
          </a:p>
          <a:p>
            <a:pPr indent="0" fontAlgn="base">
              <a:buNone/>
            </a:pPr>
            <a:endParaRPr lang="nl-NL" dirty="0"/>
          </a:p>
          <a:p>
            <a:pPr indent="0" fontAlgn="base">
              <a:buNone/>
            </a:pPr>
            <a:r>
              <a:rPr lang="nl-NL" dirty="0"/>
              <a:t>Een goed klimaat en passende irrigatiestrategie helpt om zo dicht mogelijk op het gemiddeld vruchtgewicht te telen.</a:t>
            </a:r>
          </a:p>
          <a:p>
            <a:pPr indent="0">
              <a:buNone/>
              <a:defRPr/>
            </a:pPr>
            <a:endParaRPr lang="nl-NL" dirty="0"/>
          </a:p>
        </p:txBody>
      </p:sp>
      <p:pic>
        <p:nvPicPr>
          <p:cNvPr id="3" name="Afbeelding 2">
            <a:extLst>
              <a:ext uri="{FF2B5EF4-FFF2-40B4-BE49-F238E27FC236}">
                <a16:creationId xmlns:a16="http://schemas.microsoft.com/office/drawing/2014/main" id="{C1D38DC9-9DF2-4D11-B3B8-93E57AA28541}"/>
              </a:ext>
            </a:extLst>
          </p:cNvPr>
          <p:cNvPicPr>
            <a:picLocks noChangeAspect="1"/>
          </p:cNvPicPr>
          <p:nvPr/>
        </p:nvPicPr>
        <p:blipFill>
          <a:blip r:embed="rId3"/>
          <a:stretch>
            <a:fillRect/>
          </a:stretch>
        </p:blipFill>
        <p:spPr>
          <a:xfrm>
            <a:off x="9032351" y="4872185"/>
            <a:ext cx="2762250" cy="1657350"/>
          </a:xfrm>
          <a:prstGeom prst="rect">
            <a:avLst/>
          </a:prstGeom>
        </p:spPr>
      </p:pic>
    </p:spTree>
    <p:extLst>
      <p:ext uri="{BB962C8B-B14F-4D97-AF65-F5344CB8AC3E}">
        <p14:creationId xmlns:p14="http://schemas.microsoft.com/office/powerpoint/2010/main" val="28522981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Data</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886700" cy="4738260"/>
          </a:xfrm>
        </p:spPr>
        <p:txBody>
          <a:bodyPr>
            <a:normAutofit/>
          </a:bodyPr>
          <a:lstStyle/>
          <a:p>
            <a:pPr indent="0" fontAlgn="base">
              <a:buNone/>
            </a:pPr>
            <a:r>
              <a:rPr lang="nl-NL" dirty="0"/>
              <a:t>Om een teelt op afstand te besturen, heeft een teler data nodig. Wat is data? Data kunnen cijfers zijn, zoals productiecijfers of een plantregistratie, maar ook hele andere zaken. </a:t>
            </a:r>
          </a:p>
          <a:p>
            <a:pPr indent="0" fontAlgn="base">
              <a:buNone/>
            </a:pPr>
            <a:endParaRPr lang="nl-NL" dirty="0"/>
          </a:p>
          <a:p>
            <a:pPr indent="0" fontAlgn="base">
              <a:buNone/>
            </a:pPr>
            <a:r>
              <a:rPr lang="nl-NL" dirty="0"/>
              <a:t>Foto’s is een vorm van data, het geeft een beeld van de situatie. Maar ook grafieken en figuren zijn vormen van (verwerkte) data. </a:t>
            </a:r>
          </a:p>
        </p:txBody>
      </p:sp>
      <p:pic>
        <p:nvPicPr>
          <p:cNvPr id="2" name="Afbeelding 1">
            <a:extLst>
              <a:ext uri="{FF2B5EF4-FFF2-40B4-BE49-F238E27FC236}">
                <a16:creationId xmlns:a16="http://schemas.microsoft.com/office/drawing/2014/main" id="{B6F50A0C-ACEA-453A-A789-E885A2A37109}"/>
              </a:ext>
            </a:extLst>
          </p:cNvPr>
          <p:cNvPicPr>
            <a:picLocks noChangeAspect="1"/>
          </p:cNvPicPr>
          <p:nvPr/>
        </p:nvPicPr>
        <p:blipFill>
          <a:blip r:embed="rId3"/>
          <a:stretch>
            <a:fillRect/>
          </a:stretch>
        </p:blipFill>
        <p:spPr>
          <a:xfrm>
            <a:off x="9104871" y="4071887"/>
            <a:ext cx="2773920" cy="2786113"/>
          </a:xfrm>
          <a:prstGeom prst="rect">
            <a:avLst/>
          </a:prstGeom>
        </p:spPr>
      </p:pic>
    </p:spTree>
    <p:extLst>
      <p:ext uri="{BB962C8B-B14F-4D97-AF65-F5344CB8AC3E}">
        <p14:creationId xmlns:p14="http://schemas.microsoft.com/office/powerpoint/2010/main" val="317501039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Data</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886700" cy="4738260"/>
          </a:xfrm>
        </p:spPr>
        <p:txBody>
          <a:bodyPr>
            <a:normAutofit lnSpcReduction="10000"/>
          </a:bodyPr>
          <a:lstStyle/>
          <a:p>
            <a:pPr indent="0" fontAlgn="base">
              <a:buNone/>
            </a:pPr>
            <a:r>
              <a:rPr lang="nl-NL" dirty="0"/>
              <a:t>Normaal gesproken kan een teler zo de kas in lopen en het gewas waarnemen en beoordelen, vervolgens naar de klimaatcomputer lopen om te controleren of het goed gaat en aanpassingen te maken op basis van wat het gewas in de kas liet zien. Misschien stond het gewas er wel wat “te vegetatief” op. </a:t>
            </a:r>
          </a:p>
          <a:p>
            <a:pPr indent="0" fontAlgn="base">
              <a:buNone/>
            </a:pPr>
            <a:endParaRPr lang="nl-NL" dirty="0"/>
          </a:p>
          <a:p>
            <a:pPr indent="0" fontAlgn="base">
              <a:buNone/>
            </a:pPr>
            <a:r>
              <a:rPr lang="nl-NL" dirty="0"/>
              <a:t>Te vegetatief betekent dat er te veel energie (source) naar het gewas gaat, dus de stengel en de bladeren en te weinig naar de vruchten (</a:t>
            </a:r>
            <a:r>
              <a:rPr lang="nl-NL" dirty="0" err="1"/>
              <a:t>sink</a:t>
            </a:r>
            <a:r>
              <a:rPr lang="nl-NL" dirty="0"/>
              <a:t>). Dit zorgt voor minder en kleinere vruchten.</a:t>
            </a:r>
          </a:p>
          <a:p>
            <a:pPr indent="0" fontAlgn="base">
              <a:buNone/>
            </a:pPr>
            <a:endParaRPr lang="nl-NL" dirty="0"/>
          </a:p>
          <a:p>
            <a:pPr indent="0" fontAlgn="base">
              <a:buNone/>
            </a:pPr>
            <a:r>
              <a:rPr lang="nl-NL" dirty="0"/>
              <a:t>Wat zou de teler kunnen doen om dit te veranderen? </a:t>
            </a:r>
            <a:br>
              <a:rPr lang="nl-NL" dirty="0"/>
            </a:br>
            <a:endParaRPr lang="nl-NL" dirty="0"/>
          </a:p>
          <a:p>
            <a:pPr indent="0">
              <a:buNone/>
              <a:defRPr/>
            </a:pPr>
            <a:endParaRPr lang="nl-NL" dirty="0"/>
          </a:p>
        </p:txBody>
      </p:sp>
      <p:pic>
        <p:nvPicPr>
          <p:cNvPr id="2" name="Afbeelding 1">
            <a:extLst>
              <a:ext uri="{FF2B5EF4-FFF2-40B4-BE49-F238E27FC236}">
                <a16:creationId xmlns:a16="http://schemas.microsoft.com/office/drawing/2014/main" id="{B1D2853B-7628-444C-A17A-2014A43A1333}"/>
              </a:ext>
            </a:extLst>
          </p:cNvPr>
          <p:cNvPicPr>
            <a:picLocks noChangeAspect="1"/>
          </p:cNvPicPr>
          <p:nvPr/>
        </p:nvPicPr>
        <p:blipFill>
          <a:blip r:embed="rId3"/>
          <a:stretch>
            <a:fillRect/>
          </a:stretch>
        </p:blipFill>
        <p:spPr>
          <a:xfrm>
            <a:off x="9188762" y="4071887"/>
            <a:ext cx="2773920" cy="2786113"/>
          </a:xfrm>
          <a:prstGeom prst="rect">
            <a:avLst/>
          </a:prstGeom>
        </p:spPr>
      </p:pic>
    </p:spTree>
    <p:extLst>
      <p:ext uri="{BB962C8B-B14F-4D97-AF65-F5344CB8AC3E}">
        <p14:creationId xmlns:p14="http://schemas.microsoft.com/office/powerpoint/2010/main" val="3005913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4" ma:contentTypeDescription="Een nieuw document maken." ma:contentTypeScope="" ma:versionID="0a34a757d3835aa962b5ea0e60445053">
  <xsd:schema xmlns:xsd="http://www.w3.org/2001/XMLSchema" xmlns:xs="http://www.w3.org/2001/XMLSchema" xmlns:p="http://schemas.microsoft.com/office/2006/metadata/properties" xmlns:ns3="88fa185b-b6f4-4426-890a-edc6532e8d4f" xmlns:ns4="521c7c86-cc27-4cef-8605-4ebb03422227" targetNamespace="http://schemas.microsoft.com/office/2006/metadata/properties" ma:root="true" ma:fieldsID="386822e88eac53b09937f43d73668aaf" ns3:_="" ns4:_="">
    <xsd:import namespace="88fa185b-b6f4-4426-890a-edc6532e8d4f"/>
    <xsd:import namespace="521c7c86-cc27-4cef-8605-4ebb034222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1c7c86-cc27-4cef-8605-4ebb0342222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92FF59-610F-42AF-BAD8-C269284BD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521c7c86-cc27-4cef-8605-4ebb03422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CA19EB-BADE-474A-91BD-35E5F319F469}">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88fa185b-b6f4-4426-890a-edc6532e8d4f"/>
    <ds:schemaRef ds:uri="521c7c86-cc27-4cef-8605-4ebb03422227"/>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411434F-F084-4432-98AC-FC021F046F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Presentatie zone college</Template>
  <TotalTime>1364</TotalTime>
  <Words>1086</Words>
  <Application>Microsoft Office PowerPoint</Application>
  <PresentationFormat>Breedbeeld</PresentationFormat>
  <Paragraphs>117</Paragraphs>
  <Slides>22</Slides>
  <Notes>20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22</vt:i4>
      </vt:variant>
    </vt:vector>
  </HeadingPairs>
  <TitlesOfParts>
    <vt:vector size="26" baseType="lpstr">
      <vt:lpstr>Arial</vt:lpstr>
      <vt:lpstr>Calibri</vt:lpstr>
      <vt:lpstr>Merriweather</vt:lpstr>
      <vt:lpstr>Kantoorthema</vt:lpstr>
      <vt:lpstr>PowerPoint-presentatie</vt:lpstr>
      <vt:lpstr>Aftrap</vt:lpstr>
      <vt:lpstr>Blok 5 Telen op afstand</vt:lpstr>
      <vt:lpstr>Introductie</vt:lpstr>
      <vt:lpstr>Productspecificatie</vt:lpstr>
      <vt:lpstr>Strategie</vt:lpstr>
      <vt:lpstr>Strategie</vt:lpstr>
      <vt:lpstr>Data</vt:lpstr>
      <vt:lpstr>Data</vt:lpstr>
      <vt:lpstr>Data</vt:lpstr>
      <vt:lpstr>Controle</vt:lpstr>
      <vt:lpstr>Plant processen</vt:lpstr>
      <vt:lpstr>Plant processen</vt:lpstr>
      <vt:lpstr>Plant processen</vt:lpstr>
      <vt:lpstr>Plant processen</vt:lpstr>
      <vt:lpstr>Klimaatprocessen</vt:lpstr>
      <vt:lpstr>Klimaatprocessen</vt:lpstr>
      <vt:lpstr>Klimaatprocessen</vt:lpstr>
      <vt:lpstr>Klimaatprocessen</vt:lpstr>
      <vt:lpstr>.</vt:lpstr>
      <vt:lpstr>.</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Gé Verbeek</dc:creator>
  <cp:lastModifiedBy>Gé Verbeek</cp:lastModifiedBy>
  <cp:revision>156</cp:revision>
  <dcterms:created xsi:type="dcterms:W3CDTF">2020-11-10T08:38:03Z</dcterms:created>
  <dcterms:modified xsi:type="dcterms:W3CDTF">2023-06-02T07:37:47Z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